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</p:sldIdLst>
  <p:sldSz cx="16257588" cy="289036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04" userDrawn="1">
          <p15:clr>
            <a:srgbClr val="A4A3A4"/>
          </p15:clr>
        </p15:guide>
        <p15:guide id="2" pos="51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C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7"/>
    <p:restoredTop sz="94737"/>
  </p:normalViewPr>
  <p:slideViewPr>
    <p:cSldViewPr snapToGrid="0" snapToObjects="1" showGuides="1">
      <p:cViewPr>
        <p:scale>
          <a:sx n="50" d="100"/>
          <a:sy n="50" d="100"/>
        </p:scale>
        <p:origin x="4952" y="144"/>
      </p:cViewPr>
      <p:guideLst>
        <p:guide orient="horz" pos="9104"/>
        <p:guide pos="51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319" y="4730293"/>
            <a:ext cx="13818950" cy="10062739"/>
          </a:xfrm>
        </p:spPr>
        <p:txBody>
          <a:bodyPr anchor="b"/>
          <a:lstStyle>
            <a:lvl1pPr algn="ctr">
              <a:defRPr sz="1066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199" y="15181090"/>
            <a:ext cx="12193191" cy="6978347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902" indent="0" algn="ctr">
              <a:buNone/>
              <a:defRPr sz="3556"/>
            </a:lvl2pPr>
            <a:lvl3pPr marL="1625803" indent="0" algn="ctr">
              <a:buNone/>
              <a:defRPr sz="3200"/>
            </a:lvl3pPr>
            <a:lvl4pPr marL="2438705" indent="0" algn="ctr">
              <a:buNone/>
              <a:defRPr sz="2845"/>
            </a:lvl4pPr>
            <a:lvl5pPr marL="3251606" indent="0" algn="ctr">
              <a:buNone/>
              <a:defRPr sz="2845"/>
            </a:lvl5pPr>
            <a:lvl6pPr marL="4064508" indent="0" algn="ctr">
              <a:buNone/>
              <a:defRPr sz="2845"/>
            </a:lvl6pPr>
            <a:lvl7pPr marL="4877410" indent="0" algn="ctr">
              <a:buNone/>
              <a:defRPr sz="2845"/>
            </a:lvl7pPr>
            <a:lvl8pPr marL="5690311" indent="0" algn="ctr">
              <a:buNone/>
              <a:defRPr sz="2845"/>
            </a:lvl8pPr>
            <a:lvl9pPr marL="6503213" indent="0" algn="ctr">
              <a:buNone/>
              <a:defRPr sz="2845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08DD-FB93-BC46-8CEB-14F46BE32EFC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E351-14CC-734D-8C2D-34F530DD8F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723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08DD-FB93-BC46-8CEB-14F46BE32EFC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E351-14CC-734D-8C2D-34F530DD8F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8292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4338" y="1538850"/>
            <a:ext cx="3505542" cy="24494476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710" y="1538850"/>
            <a:ext cx="10313407" cy="24494476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08DD-FB93-BC46-8CEB-14F46BE32EFC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E351-14CC-734D-8C2D-34F530DD8F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159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08DD-FB93-BC46-8CEB-14F46BE32EFC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E351-14CC-734D-8C2D-34F530DD8F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3027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242" y="7205840"/>
            <a:ext cx="14022170" cy="12023098"/>
          </a:xfrm>
        </p:spPr>
        <p:txBody>
          <a:bodyPr anchor="b"/>
          <a:lstStyle>
            <a:lvl1pPr>
              <a:defRPr sz="1066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242" y="19342681"/>
            <a:ext cx="14022170" cy="6322663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/>
                </a:solidFill>
              </a:defRPr>
            </a:lvl1pPr>
            <a:lvl2pPr marL="812902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80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705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4pPr>
            <a:lvl5pPr marL="3251606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5pPr>
            <a:lvl6pPr marL="4064508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6pPr>
            <a:lvl7pPr marL="4877410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7pPr>
            <a:lvl8pPr marL="5690311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8pPr>
            <a:lvl9pPr marL="6503213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08DD-FB93-BC46-8CEB-14F46BE32EFC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E351-14CC-734D-8C2D-34F530DD8F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2440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709" y="7694249"/>
            <a:ext cx="6909475" cy="1833907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30404" y="7694249"/>
            <a:ext cx="6909475" cy="1833907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08DD-FB93-BC46-8CEB-14F46BE32EFC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E351-14CC-734D-8C2D-34F530DD8F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3805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827" y="1538856"/>
            <a:ext cx="14022170" cy="558669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828" y="7085402"/>
            <a:ext cx="6877721" cy="3472446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902" indent="0">
              <a:buNone/>
              <a:defRPr sz="3556" b="1"/>
            </a:lvl2pPr>
            <a:lvl3pPr marL="1625803" indent="0">
              <a:buNone/>
              <a:defRPr sz="3200" b="1"/>
            </a:lvl3pPr>
            <a:lvl4pPr marL="2438705" indent="0">
              <a:buNone/>
              <a:defRPr sz="2845" b="1"/>
            </a:lvl4pPr>
            <a:lvl5pPr marL="3251606" indent="0">
              <a:buNone/>
              <a:defRPr sz="2845" b="1"/>
            </a:lvl5pPr>
            <a:lvl6pPr marL="4064508" indent="0">
              <a:buNone/>
              <a:defRPr sz="2845" b="1"/>
            </a:lvl6pPr>
            <a:lvl7pPr marL="4877410" indent="0">
              <a:buNone/>
              <a:defRPr sz="2845" b="1"/>
            </a:lvl7pPr>
            <a:lvl8pPr marL="5690311" indent="0">
              <a:buNone/>
              <a:defRPr sz="2845" b="1"/>
            </a:lvl8pPr>
            <a:lvl9pPr marL="6503213" indent="0">
              <a:buNone/>
              <a:defRPr sz="2845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828" y="10557848"/>
            <a:ext cx="6877721" cy="155290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30405" y="7085402"/>
            <a:ext cx="6911592" cy="3472446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902" indent="0">
              <a:buNone/>
              <a:defRPr sz="3556" b="1"/>
            </a:lvl2pPr>
            <a:lvl3pPr marL="1625803" indent="0">
              <a:buNone/>
              <a:defRPr sz="3200" b="1"/>
            </a:lvl3pPr>
            <a:lvl4pPr marL="2438705" indent="0">
              <a:buNone/>
              <a:defRPr sz="2845" b="1"/>
            </a:lvl4pPr>
            <a:lvl5pPr marL="3251606" indent="0">
              <a:buNone/>
              <a:defRPr sz="2845" b="1"/>
            </a:lvl5pPr>
            <a:lvl6pPr marL="4064508" indent="0">
              <a:buNone/>
              <a:defRPr sz="2845" b="1"/>
            </a:lvl6pPr>
            <a:lvl7pPr marL="4877410" indent="0">
              <a:buNone/>
              <a:defRPr sz="2845" b="1"/>
            </a:lvl7pPr>
            <a:lvl8pPr marL="5690311" indent="0">
              <a:buNone/>
              <a:defRPr sz="2845" b="1"/>
            </a:lvl8pPr>
            <a:lvl9pPr marL="6503213" indent="0">
              <a:buNone/>
              <a:defRPr sz="2845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30405" y="10557848"/>
            <a:ext cx="6911592" cy="155290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08DD-FB93-BC46-8CEB-14F46BE32EFC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E351-14CC-734D-8C2D-34F530DD8F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329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08DD-FB93-BC46-8CEB-14F46BE32EFC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E351-14CC-734D-8C2D-34F530DD8F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9477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08DD-FB93-BC46-8CEB-14F46BE32EFC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E351-14CC-734D-8C2D-34F530DD8F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277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827" y="1926908"/>
            <a:ext cx="5243495" cy="6744176"/>
          </a:xfrm>
        </p:spPr>
        <p:txBody>
          <a:bodyPr anchor="b"/>
          <a:lstStyle>
            <a:lvl1pPr>
              <a:defRPr sz="569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1592" y="4161591"/>
            <a:ext cx="8230404" cy="20540299"/>
          </a:xfrm>
        </p:spPr>
        <p:txBody>
          <a:bodyPr/>
          <a:lstStyle>
            <a:lvl1pPr>
              <a:defRPr sz="5690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827" y="8671084"/>
            <a:ext cx="5243495" cy="16064256"/>
          </a:xfrm>
        </p:spPr>
        <p:txBody>
          <a:bodyPr/>
          <a:lstStyle>
            <a:lvl1pPr marL="0" indent="0">
              <a:buNone/>
              <a:defRPr sz="2845"/>
            </a:lvl1pPr>
            <a:lvl2pPr marL="812902" indent="0">
              <a:buNone/>
              <a:defRPr sz="2489"/>
            </a:lvl2pPr>
            <a:lvl3pPr marL="1625803" indent="0">
              <a:buNone/>
              <a:defRPr sz="2134"/>
            </a:lvl3pPr>
            <a:lvl4pPr marL="2438705" indent="0">
              <a:buNone/>
              <a:defRPr sz="1778"/>
            </a:lvl4pPr>
            <a:lvl5pPr marL="3251606" indent="0">
              <a:buNone/>
              <a:defRPr sz="1778"/>
            </a:lvl5pPr>
            <a:lvl6pPr marL="4064508" indent="0">
              <a:buNone/>
              <a:defRPr sz="1778"/>
            </a:lvl6pPr>
            <a:lvl7pPr marL="4877410" indent="0">
              <a:buNone/>
              <a:defRPr sz="1778"/>
            </a:lvl7pPr>
            <a:lvl8pPr marL="5690311" indent="0">
              <a:buNone/>
              <a:defRPr sz="1778"/>
            </a:lvl8pPr>
            <a:lvl9pPr marL="6503213" indent="0">
              <a:buNone/>
              <a:defRPr sz="1778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08DD-FB93-BC46-8CEB-14F46BE32EFC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E351-14CC-734D-8C2D-34F530DD8F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985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827" y="1926908"/>
            <a:ext cx="5243495" cy="6744176"/>
          </a:xfrm>
        </p:spPr>
        <p:txBody>
          <a:bodyPr anchor="b"/>
          <a:lstStyle>
            <a:lvl1pPr>
              <a:defRPr sz="569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1592" y="4161591"/>
            <a:ext cx="8230404" cy="20540299"/>
          </a:xfrm>
        </p:spPr>
        <p:txBody>
          <a:bodyPr anchor="t"/>
          <a:lstStyle>
            <a:lvl1pPr marL="0" indent="0">
              <a:buNone/>
              <a:defRPr sz="5690"/>
            </a:lvl1pPr>
            <a:lvl2pPr marL="812902" indent="0">
              <a:buNone/>
              <a:defRPr sz="4978"/>
            </a:lvl2pPr>
            <a:lvl3pPr marL="1625803" indent="0">
              <a:buNone/>
              <a:defRPr sz="4267"/>
            </a:lvl3pPr>
            <a:lvl4pPr marL="2438705" indent="0">
              <a:buNone/>
              <a:defRPr sz="3556"/>
            </a:lvl4pPr>
            <a:lvl5pPr marL="3251606" indent="0">
              <a:buNone/>
              <a:defRPr sz="3556"/>
            </a:lvl5pPr>
            <a:lvl6pPr marL="4064508" indent="0">
              <a:buNone/>
              <a:defRPr sz="3556"/>
            </a:lvl6pPr>
            <a:lvl7pPr marL="4877410" indent="0">
              <a:buNone/>
              <a:defRPr sz="3556"/>
            </a:lvl7pPr>
            <a:lvl8pPr marL="5690311" indent="0">
              <a:buNone/>
              <a:defRPr sz="3556"/>
            </a:lvl8pPr>
            <a:lvl9pPr marL="6503213" indent="0">
              <a:buNone/>
              <a:defRPr sz="3556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827" y="8671084"/>
            <a:ext cx="5243495" cy="16064256"/>
          </a:xfrm>
        </p:spPr>
        <p:txBody>
          <a:bodyPr/>
          <a:lstStyle>
            <a:lvl1pPr marL="0" indent="0">
              <a:buNone/>
              <a:defRPr sz="2845"/>
            </a:lvl1pPr>
            <a:lvl2pPr marL="812902" indent="0">
              <a:buNone/>
              <a:defRPr sz="2489"/>
            </a:lvl2pPr>
            <a:lvl3pPr marL="1625803" indent="0">
              <a:buNone/>
              <a:defRPr sz="2134"/>
            </a:lvl3pPr>
            <a:lvl4pPr marL="2438705" indent="0">
              <a:buNone/>
              <a:defRPr sz="1778"/>
            </a:lvl4pPr>
            <a:lvl5pPr marL="3251606" indent="0">
              <a:buNone/>
              <a:defRPr sz="1778"/>
            </a:lvl5pPr>
            <a:lvl6pPr marL="4064508" indent="0">
              <a:buNone/>
              <a:defRPr sz="1778"/>
            </a:lvl6pPr>
            <a:lvl7pPr marL="4877410" indent="0">
              <a:buNone/>
              <a:defRPr sz="1778"/>
            </a:lvl7pPr>
            <a:lvl8pPr marL="5690311" indent="0">
              <a:buNone/>
              <a:defRPr sz="1778"/>
            </a:lvl8pPr>
            <a:lvl9pPr marL="6503213" indent="0">
              <a:buNone/>
              <a:defRPr sz="1778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08DD-FB93-BC46-8CEB-14F46BE32EFC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E351-14CC-734D-8C2D-34F530DD8F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6151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709" y="1538856"/>
            <a:ext cx="14022170" cy="5586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709" y="7694249"/>
            <a:ext cx="14022170" cy="18339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709" y="26789373"/>
            <a:ext cx="3657957" cy="1538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F08DD-FB93-BC46-8CEB-14F46BE32EFC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5326" y="26789373"/>
            <a:ext cx="5486936" cy="1538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922" y="26789373"/>
            <a:ext cx="3657957" cy="1538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3E351-14CC-734D-8C2D-34F530DD8F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410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625803" rtl="0" eaLnBrk="1" latinLnBrk="0" hangingPunct="1">
        <a:lnSpc>
          <a:spcPct val="90000"/>
        </a:lnSpc>
        <a:spcBef>
          <a:spcPct val="0"/>
        </a:spcBef>
        <a:buNone/>
        <a:defRPr kumimoji="1" sz="78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451" indent="-406451" algn="l" defTabSz="1625803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kumimoji="1"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2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kumimoji="1"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032254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kumimoji="1" sz="3556" kern="1200">
          <a:solidFill>
            <a:schemeClr val="tx1"/>
          </a:solidFill>
          <a:latin typeface="+mn-lt"/>
          <a:ea typeface="+mn-ea"/>
          <a:cs typeface="+mn-cs"/>
        </a:defRPr>
      </a:lvl3pPr>
      <a:lvl4pPr marL="2845156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8057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959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3860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6762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9664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80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902" algn="l" defTabSz="162580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803" algn="l" defTabSz="162580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705" algn="l" defTabSz="162580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606" algn="l" defTabSz="162580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508" algn="l" defTabSz="162580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7410" algn="l" defTabSz="162580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90311" algn="l" defTabSz="162580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3213" algn="l" defTabSz="162580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屋内, 天井, 座る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ACF275B7-42B5-3E40-BD82-100938E28B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5718"/>
          <a:stretch/>
        </p:blipFill>
        <p:spPr>
          <a:xfrm>
            <a:off x="0" y="1683788"/>
            <a:ext cx="16257588" cy="24401325"/>
          </a:xfrm>
          <a:prstGeom prst="rect">
            <a:avLst/>
          </a:prstGeom>
        </p:spPr>
      </p:pic>
      <p:pic>
        <p:nvPicPr>
          <p:cNvPr id="13" name="図 12" descr="図形&#10;&#10;中程度の精度で自動的に生成された説明">
            <a:extLst>
              <a:ext uri="{FF2B5EF4-FFF2-40B4-BE49-F238E27FC236}">
                <a16:creationId xmlns:a16="http://schemas.microsoft.com/office/drawing/2014/main" id="{062C8288-64D0-1D4C-943B-0B9C72430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63" y="215161"/>
            <a:ext cx="2932837" cy="1090725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797DA52-2ECA-F44F-AAAA-CC6EA9C33E44}"/>
              </a:ext>
            </a:extLst>
          </p:cNvPr>
          <p:cNvCxnSpPr>
            <a:cxnSpLocks/>
          </p:cNvCxnSpPr>
          <p:nvPr/>
        </p:nvCxnSpPr>
        <p:spPr>
          <a:xfrm>
            <a:off x="0" y="1683788"/>
            <a:ext cx="1625758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11FA931-6201-9941-85D5-48C7E889EA58}"/>
              </a:ext>
            </a:extLst>
          </p:cNvPr>
          <p:cNvSpPr txBox="1"/>
          <p:nvPr/>
        </p:nvSpPr>
        <p:spPr>
          <a:xfrm>
            <a:off x="1133634" y="16398241"/>
            <a:ext cx="139903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b="1">
                <a:solidFill>
                  <a:schemeClr val="bg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楽団の管理をもっと簡単に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110CB5C-DBB7-CF48-BF08-345781731817}"/>
              </a:ext>
            </a:extLst>
          </p:cNvPr>
          <p:cNvSpPr txBox="1"/>
          <p:nvPr/>
        </p:nvSpPr>
        <p:spPr>
          <a:xfrm>
            <a:off x="1133633" y="18288001"/>
            <a:ext cx="1399031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kumimoji="1" lang="ja-JP" altLang="en-US" sz="4800">
                <a:solidFill>
                  <a:schemeClr val="bg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楽団・部活動の運営に必要な管理を簡単にして、</a:t>
            </a:r>
            <a:endParaRPr kumimoji="1" lang="en-US" altLang="ja-JP" sz="4800" dirty="0">
              <a:solidFill>
                <a:schemeClr val="bg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>
              <a:spcBef>
                <a:spcPts val="1200"/>
              </a:spcBef>
            </a:pPr>
            <a:r>
              <a:rPr kumimoji="1" lang="ja-JP" altLang="en-US" sz="4800">
                <a:solidFill>
                  <a:schemeClr val="bg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練習に集中できる環境を手に入れましょう。</a:t>
            </a:r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14AC4D17-5FB3-5E49-ACF1-153EE2504284}"/>
              </a:ext>
            </a:extLst>
          </p:cNvPr>
          <p:cNvSpPr/>
          <p:nvPr/>
        </p:nvSpPr>
        <p:spPr>
          <a:xfrm>
            <a:off x="1133633" y="24048720"/>
            <a:ext cx="5114767" cy="1182954"/>
          </a:xfrm>
          <a:prstGeom prst="roundRect">
            <a:avLst>
              <a:gd name="adj" fmla="val 764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無料で始める</a:t>
            </a: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ADBCB7AE-43EF-3346-9D8C-47892E1B49FC}"/>
              </a:ext>
            </a:extLst>
          </p:cNvPr>
          <p:cNvGrpSpPr/>
          <p:nvPr/>
        </p:nvGrpSpPr>
        <p:grpSpPr>
          <a:xfrm>
            <a:off x="15123952" y="614854"/>
            <a:ext cx="659818" cy="441960"/>
            <a:chOff x="15250742" y="644428"/>
            <a:chExt cx="659818" cy="441960"/>
          </a:xfrm>
        </p:grpSpPr>
        <p:cxnSp>
          <p:nvCxnSpPr>
            <p:cNvPr id="3" name="直線コネクタ 2">
              <a:extLst>
                <a:ext uri="{FF2B5EF4-FFF2-40B4-BE49-F238E27FC236}">
                  <a16:creationId xmlns:a16="http://schemas.microsoft.com/office/drawing/2014/main" id="{3C00006B-B8CD-3447-AAB1-C63EDD220A36}"/>
                </a:ext>
              </a:extLst>
            </p:cNvPr>
            <p:cNvCxnSpPr>
              <a:cxnSpLocks/>
            </p:cNvCxnSpPr>
            <p:nvPr/>
          </p:nvCxnSpPr>
          <p:spPr>
            <a:xfrm>
              <a:off x="15250742" y="644428"/>
              <a:ext cx="659818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E234EAC7-B60E-D642-ACD4-057A43C4BE42}"/>
                </a:ext>
              </a:extLst>
            </p:cNvPr>
            <p:cNvCxnSpPr>
              <a:cxnSpLocks/>
            </p:cNvCxnSpPr>
            <p:nvPr/>
          </p:nvCxnSpPr>
          <p:spPr>
            <a:xfrm>
              <a:off x="15250742" y="865408"/>
              <a:ext cx="659818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AF063168-8A20-BA46-9CE8-31A0F6DE1AB1}"/>
                </a:ext>
              </a:extLst>
            </p:cNvPr>
            <p:cNvCxnSpPr>
              <a:cxnSpLocks/>
            </p:cNvCxnSpPr>
            <p:nvPr/>
          </p:nvCxnSpPr>
          <p:spPr>
            <a:xfrm>
              <a:off x="15250742" y="1086388"/>
              <a:ext cx="659818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70E1F2F8-6098-834D-943F-E92A92197126}"/>
              </a:ext>
            </a:extLst>
          </p:cNvPr>
          <p:cNvGrpSpPr/>
          <p:nvPr/>
        </p:nvGrpSpPr>
        <p:grpSpPr>
          <a:xfrm>
            <a:off x="12968482" y="26931473"/>
            <a:ext cx="2615591" cy="1184674"/>
            <a:chOff x="12761119" y="26900556"/>
            <a:chExt cx="3054586" cy="1383507"/>
          </a:xfrm>
        </p:grpSpPr>
        <p:pic>
          <p:nvPicPr>
            <p:cNvPr id="30" name="図 29" descr="ロゴ, アイコン&#10;&#10;自動的に生成された説明">
              <a:extLst>
                <a:ext uri="{FF2B5EF4-FFF2-40B4-BE49-F238E27FC236}">
                  <a16:creationId xmlns:a16="http://schemas.microsoft.com/office/drawing/2014/main" id="{28A9267E-B2CB-C940-9FAC-308A3A38C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61119" y="26900556"/>
              <a:ext cx="1383506" cy="1383506"/>
            </a:xfrm>
            <a:prstGeom prst="rect">
              <a:avLst/>
            </a:prstGeom>
          </p:spPr>
        </p:pic>
        <p:pic>
          <p:nvPicPr>
            <p:cNvPr id="32" name="図 31" descr="アイコン&#10;&#10;自動的に生成された説明">
              <a:extLst>
                <a:ext uri="{FF2B5EF4-FFF2-40B4-BE49-F238E27FC236}">
                  <a16:creationId xmlns:a16="http://schemas.microsoft.com/office/drawing/2014/main" id="{7CE0C13E-9B37-884E-B502-B6582D29F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32198" y="26900556"/>
              <a:ext cx="1383507" cy="1383507"/>
            </a:xfrm>
            <a:prstGeom prst="rect">
              <a:avLst/>
            </a:prstGeom>
          </p:spPr>
        </p:pic>
      </p:grpSp>
      <p:pic>
        <p:nvPicPr>
          <p:cNvPr id="34" name="図 33" descr="図形&#10;&#10;中程度の精度で自動的に生成された説明">
            <a:extLst>
              <a:ext uri="{FF2B5EF4-FFF2-40B4-BE49-F238E27FC236}">
                <a16:creationId xmlns:a16="http://schemas.microsoft.com/office/drawing/2014/main" id="{20E5F123-C9B8-294A-ABE6-A482F60B9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63" y="26978448"/>
            <a:ext cx="2932837" cy="1090725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D1FCFFB-A0BA-A84B-BFE1-FC345C13590B}"/>
              </a:ext>
            </a:extLst>
          </p:cNvPr>
          <p:cNvSpPr txBox="1"/>
          <p:nvPr/>
        </p:nvSpPr>
        <p:spPr>
          <a:xfrm>
            <a:off x="6288018" y="27231423"/>
            <a:ext cx="3743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©️ Octave 2021</a:t>
            </a:r>
            <a:endParaRPr kumimoji="1" lang="ja-JP" altLang="en-US" sz="32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16991577-BE92-0144-AE74-33E5B7C58587}"/>
              </a:ext>
            </a:extLst>
          </p:cNvPr>
          <p:cNvSpPr/>
          <p:nvPr/>
        </p:nvSpPr>
        <p:spPr>
          <a:xfrm>
            <a:off x="6841400" y="24048720"/>
            <a:ext cx="3167789" cy="1182954"/>
          </a:xfrm>
          <a:prstGeom prst="roundRect">
            <a:avLst>
              <a:gd name="adj" fmla="val 764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ログイン</a:t>
            </a:r>
          </a:p>
        </p:txBody>
      </p:sp>
    </p:spTree>
    <p:extLst>
      <p:ext uri="{BB962C8B-B14F-4D97-AF65-F5344CB8AC3E}">
        <p14:creationId xmlns:p14="http://schemas.microsoft.com/office/powerpoint/2010/main" val="1339885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図形&#10;&#10;中程度の精度で自動的に生成された説明">
            <a:extLst>
              <a:ext uri="{FF2B5EF4-FFF2-40B4-BE49-F238E27FC236}">
                <a16:creationId xmlns:a16="http://schemas.microsoft.com/office/drawing/2014/main" id="{062C8288-64D0-1D4C-943B-0B9C7243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63" y="215161"/>
            <a:ext cx="2932837" cy="1090725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797DA52-2ECA-F44F-AAAA-CC6EA9C33E44}"/>
              </a:ext>
            </a:extLst>
          </p:cNvPr>
          <p:cNvCxnSpPr>
            <a:cxnSpLocks/>
          </p:cNvCxnSpPr>
          <p:nvPr/>
        </p:nvCxnSpPr>
        <p:spPr>
          <a:xfrm>
            <a:off x="0" y="1683788"/>
            <a:ext cx="1625758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CC1C6780-9325-534C-9780-BDDDD546BF7B}"/>
              </a:ext>
            </a:extLst>
          </p:cNvPr>
          <p:cNvGrpSpPr/>
          <p:nvPr/>
        </p:nvGrpSpPr>
        <p:grpSpPr>
          <a:xfrm>
            <a:off x="15292006" y="597071"/>
            <a:ext cx="518819" cy="576732"/>
            <a:chOff x="15324663" y="499100"/>
            <a:chExt cx="518819" cy="576732"/>
          </a:xfrm>
        </p:grpSpPr>
        <p:cxnSp>
          <p:nvCxnSpPr>
            <p:cNvPr id="3" name="直線コネクタ 2">
              <a:extLst>
                <a:ext uri="{FF2B5EF4-FFF2-40B4-BE49-F238E27FC236}">
                  <a16:creationId xmlns:a16="http://schemas.microsoft.com/office/drawing/2014/main" id="{3C00006B-B8CD-3447-AAB1-C63EDD220A36}"/>
                </a:ext>
              </a:extLst>
            </p:cNvPr>
            <p:cNvCxnSpPr>
              <a:cxnSpLocks/>
            </p:cNvCxnSpPr>
            <p:nvPr/>
          </p:nvCxnSpPr>
          <p:spPr>
            <a:xfrm>
              <a:off x="15353884" y="499100"/>
              <a:ext cx="489598" cy="57673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AF063168-8A20-BA46-9CE8-31A0F6DE1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24663" y="499100"/>
              <a:ext cx="518819" cy="57673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60D2936-ADE7-5543-BC05-A529411ED80E}"/>
              </a:ext>
            </a:extLst>
          </p:cNvPr>
          <p:cNvGrpSpPr/>
          <p:nvPr/>
        </p:nvGrpSpPr>
        <p:grpSpPr>
          <a:xfrm>
            <a:off x="1962309" y="3785357"/>
            <a:ext cx="12335239" cy="3796556"/>
            <a:chOff x="1962309" y="10304144"/>
            <a:chExt cx="12335239" cy="3796556"/>
          </a:xfrm>
        </p:grpSpPr>
        <p:sp>
          <p:nvSpPr>
            <p:cNvPr id="18" name="角丸四角形 17">
              <a:extLst>
                <a:ext uri="{FF2B5EF4-FFF2-40B4-BE49-F238E27FC236}">
                  <a16:creationId xmlns:a16="http://schemas.microsoft.com/office/drawing/2014/main" id="{14AC4D17-5FB3-5E49-ACF1-153EE2504284}"/>
                </a:ext>
              </a:extLst>
            </p:cNvPr>
            <p:cNvSpPr/>
            <p:nvPr/>
          </p:nvSpPr>
          <p:spPr>
            <a:xfrm>
              <a:off x="1962309" y="10304144"/>
              <a:ext cx="12332969" cy="1468751"/>
            </a:xfrm>
            <a:prstGeom prst="roundRect">
              <a:avLst>
                <a:gd name="adj" fmla="val 7649"/>
              </a:avLst>
            </a:prstGeom>
            <a:solidFill>
              <a:srgbClr val="60C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b="1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無料で始める</a:t>
              </a:r>
            </a:p>
          </p:txBody>
        </p:sp>
        <p:sp>
          <p:nvSpPr>
            <p:cNvPr id="17" name="角丸四角形 16">
              <a:extLst>
                <a:ext uri="{FF2B5EF4-FFF2-40B4-BE49-F238E27FC236}">
                  <a16:creationId xmlns:a16="http://schemas.microsoft.com/office/drawing/2014/main" id="{F979ABCD-C939-3C47-AAD9-F5CD03C39551}"/>
                </a:ext>
              </a:extLst>
            </p:cNvPr>
            <p:cNvSpPr/>
            <p:nvPr/>
          </p:nvSpPr>
          <p:spPr>
            <a:xfrm>
              <a:off x="1964579" y="12631949"/>
              <a:ext cx="12332969" cy="1468751"/>
            </a:xfrm>
            <a:prstGeom prst="roundRect">
              <a:avLst>
                <a:gd name="adj" fmla="val 7649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ログイン</a:t>
              </a:r>
            </a:p>
          </p:txBody>
        </p:sp>
      </p:grp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AF1A5C08-9391-C343-889E-62EC3C5EB5F8}"/>
              </a:ext>
            </a:extLst>
          </p:cNvPr>
          <p:cNvCxnSpPr>
            <a:cxnSpLocks/>
          </p:cNvCxnSpPr>
          <p:nvPr/>
        </p:nvCxnSpPr>
        <p:spPr>
          <a:xfrm>
            <a:off x="652155" y="8915414"/>
            <a:ext cx="1495486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F0274C3-863F-A745-9017-C9E807A22BE0}"/>
              </a:ext>
            </a:extLst>
          </p:cNvPr>
          <p:cNvSpPr txBox="1"/>
          <p:nvPr/>
        </p:nvSpPr>
        <p:spPr>
          <a:xfrm>
            <a:off x="3097739" y="10010426"/>
            <a:ext cx="98069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u="sng"/>
              <a:t>楽団管理者の方へ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6DFC537-3B15-604A-8B08-8C3E4F5FF942}"/>
              </a:ext>
            </a:extLst>
          </p:cNvPr>
          <p:cNvSpPr txBox="1"/>
          <p:nvPr/>
        </p:nvSpPr>
        <p:spPr>
          <a:xfrm>
            <a:off x="3097739" y="11874879"/>
            <a:ext cx="98069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u="sng"/>
              <a:t>吹奏楽部顧問の先生方へ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BCC5222-BF14-6A46-8BA6-8950CE33C2D0}"/>
              </a:ext>
            </a:extLst>
          </p:cNvPr>
          <p:cNvSpPr txBox="1"/>
          <p:nvPr/>
        </p:nvSpPr>
        <p:spPr>
          <a:xfrm>
            <a:off x="3097739" y="13739332"/>
            <a:ext cx="98069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u="sng"/>
              <a:t>楽器メーカー・楽譜出版社の方へ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1598896-4A97-DB47-B95F-5B621067F20B}"/>
              </a:ext>
            </a:extLst>
          </p:cNvPr>
          <p:cNvSpPr txBox="1"/>
          <p:nvPr/>
        </p:nvSpPr>
        <p:spPr>
          <a:xfrm>
            <a:off x="3097739" y="15603785"/>
            <a:ext cx="98069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u="sng"/>
              <a:t>職業演奏家の方へ</a:t>
            </a: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06B92C15-3102-8F49-A627-C0376815431F}"/>
              </a:ext>
            </a:extLst>
          </p:cNvPr>
          <p:cNvCxnSpPr>
            <a:cxnSpLocks/>
          </p:cNvCxnSpPr>
          <p:nvPr/>
        </p:nvCxnSpPr>
        <p:spPr>
          <a:xfrm>
            <a:off x="652155" y="17468239"/>
            <a:ext cx="1495486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738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図形&#10;&#10;中程度の精度で自動的に生成された説明">
            <a:extLst>
              <a:ext uri="{FF2B5EF4-FFF2-40B4-BE49-F238E27FC236}">
                <a16:creationId xmlns:a16="http://schemas.microsoft.com/office/drawing/2014/main" id="{062C8288-64D0-1D4C-943B-0B9C7243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63" y="215161"/>
            <a:ext cx="2932837" cy="1090725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797DA52-2ECA-F44F-AAAA-CC6EA9C33E44}"/>
              </a:ext>
            </a:extLst>
          </p:cNvPr>
          <p:cNvCxnSpPr>
            <a:cxnSpLocks/>
          </p:cNvCxnSpPr>
          <p:nvPr/>
        </p:nvCxnSpPr>
        <p:spPr>
          <a:xfrm>
            <a:off x="0" y="1683788"/>
            <a:ext cx="1625758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1CB56D5-E084-9745-9A9F-2A846EA5CA74}"/>
              </a:ext>
            </a:extLst>
          </p:cNvPr>
          <p:cNvGrpSpPr/>
          <p:nvPr/>
        </p:nvGrpSpPr>
        <p:grpSpPr>
          <a:xfrm>
            <a:off x="1977454" y="5232867"/>
            <a:ext cx="12332969" cy="2554540"/>
            <a:chOff x="1992600" y="3434547"/>
            <a:chExt cx="12332969" cy="2554540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2088B354-9C21-CA40-840B-35D2D1251C6B}"/>
                </a:ext>
              </a:extLst>
            </p:cNvPr>
            <p:cNvSpPr txBox="1"/>
            <p:nvPr/>
          </p:nvSpPr>
          <p:spPr>
            <a:xfrm>
              <a:off x="1992600" y="3434547"/>
              <a:ext cx="4216869" cy="707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メールアドレス</a:t>
              </a:r>
            </a:p>
          </p:txBody>
        </p:sp>
        <p:sp>
          <p:nvSpPr>
            <p:cNvPr id="21" name="角丸四角形 20">
              <a:extLst>
                <a:ext uri="{FF2B5EF4-FFF2-40B4-BE49-F238E27FC236}">
                  <a16:creationId xmlns:a16="http://schemas.microsoft.com/office/drawing/2014/main" id="{D9AC4913-6A6F-BB42-8BCD-92816CF4EBA0}"/>
                </a:ext>
              </a:extLst>
            </p:cNvPr>
            <p:cNvSpPr/>
            <p:nvPr/>
          </p:nvSpPr>
          <p:spPr>
            <a:xfrm>
              <a:off x="1992600" y="4520336"/>
              <a:ext cx="12332969" cy="1468751"/>
            </a:xfrm>
            <a:prstGeom prst="roundRect">
              <a:avLst>
                <a:gd name="adj" fmla="val 7649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3600" dirty="0" err="1">
                  <a:solidFill>
                    <a:schemeClr val="bg1">
                      <a:lumMod val="6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example@example.com</a:t>
              </a:r>
              <a:endParaRPr kumimoji="1" lang="ja-JP" altLang="en-US" sz="3600">
                <a:solidFill>
                  <a:schemeClr val="bg1">
                    <a:lumMod val="6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434F0DA6-CCAF-4B47-9142-A7C8B73239C2}"/>
              </a:ext>
            </a:extLst>
          </p:cNvPr>
          <p:cNvGrpSpPr/>
          <p:nvPr/>
        </p:nvGrpSpPr>
        <p:grpSpPr>
          <a:xfrm>
            <a:off x="1977454" y="8878858"/>
            <a:ext cx="12332969" cy="2554540"/>
            <a:chOff x="1992600" y="3434547"/>
            <a:chExt cx="12332969" cy="2554540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D3CD99A-EAC4-A64D-848F-4D79A175FF79}"/>
                </a:ext>
              </a:extLst>
            </p:cNvPr>
            <p:cNvSpPr txBox="1"/>
            <p:nvPr/>
          </p:nvSpPr>
          <p:spPr>
            <a:xfrm>
              <a:off x="1992600" y="3434547"/>
              <a:ext cx="36934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パスワード</a:t>
              </a:r>
            </a:p>
          </p:txBody>
        </p: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BE997FB4-252C-1540-A318-2B3260A6E882}"/>
                </a:ext>
              </a:extLst>
            </p:cNvPr>
            <p:cNvSpPr/>
            <p:nvPr/>
          </p:nvSpPr>
          <p:spPr>
            <a:xfrm>
              <a:off x="1992600" y="4520336"/>
              <a:ext cx="12332969" cy="1468751"/>
            </a:xfrm>
            <a:prstGeom prst="roundRect">
              <a:avLst>
                <a:gd name="adj" fmla="val 7649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3600">
                  <a:solidFill>
                    <a:schemeClr val="bg1">
                      <a:lumMod val="6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英数字８文字以上</a:t>
              </a: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DFA2610D-CFE9-9346-961E-BDC3E3D8F50A}"/>
              </a:ext>
            </a:extLst>
          </p:cNvPr>
          <p:cNvGrpSpPr/>
          <p:nvPr/>
        </p:nvGrpSpPr>
        <p:grpSpPr>
          <a:xfrm>
            <a:off x="1977454" y="12524849"/>
            <a:ext cx="12332969" cy="2554540"/>
            <a:chOff x="1992600" y="3434547"/>
            <a:chExt cx="12332969" cy="2554540"/>
          </a:xfrm>
        </p:grpSpPr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1EAB2CE6-1929-F444-B8D0-55DD452F4EBA}"/>
                </a:ext>
              </a:extLst>
            </p:cNvPr>
            <p:cNvSpPr txBox="1"/>
            <p:nvPr/>
          </p:nvSpPr>
          <p:spPr>
            <a:xfrm>
              <a:off x="1992600" y="3434547"/>
              <a:ext cx="51607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パスワード（確認）</a:t>
              </a:r>
            </a:p>
          </p:txBody>
        </p:sp>
        <p:sp>
          <p:nvSpPr>
            <p:cNvPr id="32" name="角丸四角形 31">
              <a:extLst>
                <a:ext uri="{FF2B5EF4-FFF2-40B4-BE49-F238E27FC236}">
                  <a16:creationId xmlns:a16="http://schemas.microsoft.com/office/drawing/2014/main" id="{DA19B879-A271-1A41-96A7-53536529D3FB}"/>
                </a:ext>
              </a:extLst>
            </p:cNvPr>
            <p:cNvSpPr/>
            <p:nvPr/>
          </p:nvSpPr>
          <p:spPr>
            <a:xfrm>
              <a:off x="1992600" y="4520336"/>
              <a:ext cx="12332969" cy="1468751"/>
            </a:xfrm>
            <a:prstGeom prst="roundRect">
              <a:avLst>
                <a:gd name="adj" fmla="val 7649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3600">
                  <a:solidFill>
                    <a:schemeClr val="bg1">
                      <a:lumMod val="6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英数字８文字以上</a:t>
              </a:r>
            </a:p>
          </p:txBody>
        </p:sp>
      </p:grpSp>
      <p:sp>
        <p:nvSpPr>
          <p:cNvPr id="33" name="角丸四角形 32">
            <a:extLst>
              <a:ext uri="{FF2B5EF4-FFF2-40B4-BE49-F238E27FC236}">
                <a16:creationId xmlns:a16="http://schemas.microsoft.com/office/drawing/2014/main" id="{BEC75B55-6774-7444-9096-9A6438FF9C65}"/>
              </a:ext>
            </a:extLst>
          </p:cNvPr>
          <p:cNvSpPr/>
          <p:nvPr/>
        </p:nvSpPr>
        <p:spPr>
          <a:xfrm>
            <a:off x="1962309" y="17970177"/>
            <a:ext cx="12332969" cy="1468751"/>
          </a:xfrm>
          <a:prstGeom prst="roundRect">
            <a:avLst>
              <a:gd name="adj" fmla="val 7649"/>
            </a:avLst>
          </a:prstGeom>
          <a:solidFill>
            <a:srgbClr val="60C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仮登録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1050ABE5-CEF4-D644-8247-59DE27A5C2F1}"/>
              </a:ext>
            </a:extLst>
          </p:cNvPr>
          <p:cNvGrpSpPr/>
          <p:nvPr/>
        </p:nvGrpSpPr>
        <p:grpSpPr>
          <a:xfrm>
            <a:off x="1977454" y="16170840"/>
            <a:ext cx="12302680" cy="707886"/>
            <a:chOff x="1977454" y="14344140"/>
            <a:chExt cx="12302680" cy="707886"/>
          </a:xfrm>
        </p:grpSpPr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5526317-CFD2-5649-AFA3-D14FB0712B30}"/>
                </a:ext>
              </a:extLst>
            </p:cNvPr>
            <p:cNvSpPr txBox="1"/>
            <p:nvPr/>
          </p:nvSpPr>
          <p:spPr>
            <a:xfrm>
              <a:off x="2791725" y="14344140"/>
              <a:ext cx="114884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利用規約・プライバシーポリシーに同意します。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EC094B59-BBE5-DF45-ACD9-4A95B0BB5591}"/>
                </a:ext>
              </a:extLst>
            </p:cNvPr>
            <p:cNvSpPr/>
            <p:nvPr/>
          </p:nvSpPr>
          <p:spPr>
            <a:xfrm>
              <a:off x="1977454" y="14478309"/>
              <a:ext cx="500275" cy="4395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6A5F6D9-0787-AC4C-BBF7-CEB381F363A1}"/>
              </a:ext>
            </a:extLst>
          </p:cNvPr>
          <p:cNvSpPr txBox="1"/>
          <p:nvPr/>
        </p:nvSpPr>
        <p:spPr>
          <a:xfrm>
            <a:off x="2993921" y="3264715"/>
            <a:ext cx="1042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さあ、始めましょう！</a:t>
            </a:r>
          </a:p>
        </p:txBody>
      </p:sp>
    </p:spTree>
    <p:extLst>
      <p:ext uri="{BB962C8B-B14F-4D97-AF65-F5344CB8AC3E}">
        <p14:creationId xmlns:p14="http://schemas.microsoft.com/office/powerpoint/2010/main" val="2885584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図形&#10;&#10;中程度の精度で自動的に生成された説明">
            <a:extLst>
              <a:ext uri="{FF2B5EF4-FFF2-40B4-BE49-F238E27FC236}">
                <a16:creationId xmlns:a16="http://schemas.microsoft.com/office/drawing/2014/main" id="{062C8288-64D0-1D4C-943B-0B9C7243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63" y="215161"/>
            <a:ext cx="2932837" cy="1090725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797DA52-2ECA-F44F-AAAA-CC6EA9C33E44}"/>
              </a:ext>
            </a:extLst>
          </p:cNvPr>
          <p:cNvCxnSpPr>
            <a:cxnSpLocks/>
          </p:cNvCxnSpPr>
          <p:nvPr/>
        </p:nvCxnSpPr>
        <p:spPr>
          <a:xfrm>
            <a:off x="0" y="1683788"/>
            <a:ext cx="1625758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C27EC34D-E4E1-5848-9EB8-76F037CFD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12" y="9018664"/>
            <a:ext cx="14091963" cy="469732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CAA2C62-55C2-4745-A1A2-CCD16C1FDEBB}"/>
              </a:ext>
            </a:extLst>
          </p:cNvPr>
          <p:cNvSpPr txBox="1"/>
          <p:nvPr/>
        </p:nvSpPr>
        <p:spPr>
          <a:xfrm>
            <a:off x="2993921" y="6883795"/>
            <a:ext cx="1042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b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メールをご確認ください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6D0B483-F785-0A46-BC4F-FDEA7C984FBA}"/>
              </a:ext>
            </a:extLst>
          </p:cNvPr>
          <p:cNvSpPr txBox="1"/>
          <p:nvPr/>
        </p:nvSpPr>
        <p:spPr>
          <a:xfrm>
            <a:off x="1750348" y="15142000"/>
            <a:ext cx="127584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kumimoji="1" lang="ja-JP" altLang="en-US" sz="4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確認メールを送信しました。</a:t>
            </a:r>
            <a:endParaRPr kumimoji="1" lang="en-US" altLang="ja-JP" sz="44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algn="ctr">
              <a:spcBef>
                <a:spcPts val="1200"/>
              </a:spcBef>
            </a:pPr>
            <a:r>
              <a:rPr kumimoji="1" lang="ja-JP" altLang="en-US" sz="4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メールを確認して本登録を完了させてください。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3281480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図形&#10;&#10;中程度の精度で自動的に生成された説明">
            <a:extLst>
              <a:ext uri="{FF2B5EF4-FFF2-40B4-BE49-F238E27FC236}">
                <a16:creationId xmlns:a16="http://schemas.microsoft.com/office/drawing/2014/main" id="{062C8288-64D0-1D4C-943B-0B9C7243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63" y="215161"/>
            <a:ext cx="2932837" cy="1090725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797DA52-2ECA-F44F-AAAA-CC6EA9C33E44}"/>
              </a:ext>
            </a:extLst>
          </p:cNvPr>
          <p:cNvCxnSpPr>
            <a:cxnSpLocks/>
          </p:cNvCxnSpPr>
          <p:nvPr/>
        </p:nvCxnSpPr>
        <p:spPr>
          <a:xfrm>
            <a:off x="0" y="1683788"/>
            <a:ext cx="1625758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91F5917-61E4-6E45-A956-6257CC0201B5}"/>
              </a:ext>
            </a:extLst>
          </p:cNvPr>
          <p:cNvSpPr txBox="1"/>
          <p:nvPr/>
        </p:nvSpPr>
        <p:spPr>
          <a:xfrm>
            <a:off x="2993921" y="3264715"/>
            <a:ext cx="1042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あなたのことを教えてください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6132A41-2463-5641-86F7-49496CB4E70E}"/>
              </a:ext>
            </a:extLst>
          </p:cNvPr>
          <p:cNvGrpSpPr/>
          <p:nvPr/>
        </p:nvGrpSpPr>
        <p:grpSpPr>
          <a:xfrm>
            <a:off x="1216193" y="5035509"/>
            <a:ext cx="13825200" cy="18834182"/>
            <a:chOff x="1205228" y="5089582"/>
            <a:chExt cx="13825200" cy="18834182"/>
          </a:xfrm>
        </p:grpSpPr>
        <p:sp>
          <p:nvSpPr>
            <p:cNvPr id="16" name="角丸四角形 15">
              <a:extLst>
                <a:ext uri="{FF2B5EF4-FFF2-40B4-BE49-F238E27FC236}">
                  <a16:creationId xmlns:a16="http://schemas.microsoft.com/office/drawing/2014/main" id="{4FC8A98D-8FCA-B447-BAD1-7577EEEDB375}"/>
                </a:ext>
              </a:extLst>
            </p:cNvPr>
            <p:cNvSpPr/>
            <p:nvPr/>
          </p:nvSpPr>
          <p:spPr>
            <a:xfrm>
              <a:off x="1227160" y="5973925"/>
              <a:ext cx="5881563" cy="1468751"/>
            </a:xfrm>
            <a:prstGeom prst="roundRect">
              <a:avLst>
                <a:gd name="adj" fmla="val 7649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4000" dirty="0">
                  <a:solidFill>
                    <a:schemeClr val="bg1">
                      <a:lumMod val="6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 </a:t>
              </a:r>
              <a:r>
                <a:rPr kumimoji="1" lang="ja-JP" altLang="en-US" sz="4000">
                  <a:solidFill>
                    <a:schemeClr val="bg1">
                      <a:lumMod val="6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姓</a:t>
              </a:r>
            </a:p>
          </p:txBody>
        </p:sp>
        <p:sp>
          <p:nvSpPr>
            <p:cNvPr id="19" name="角丸四角形 18">
              <a:extLst>
                <a:ext uri="{FF2B5EF4-FFF2-40B4-BE49-F238E27FC236}">
                  <a16:creationId xmlns:a16="http://schemas.microsoft.com/office/drawing/2014/main" id="{63C8392D-D96A-2342-B921-D11164597943}"/>
                </a:ext>
              </a:extLst>
            </p:cNvPr>
            <p:cNvSpPr/>
            <p:nvPr/>
          </p:nvSpPr>
          <p:spPr>
            <a:xfrm>
              <a:off x="9148865" y="5973925"/>
              <a:ext cx="5881563" cy="1468751"/>
            </a:xfrm>
            <a:prstGeom prst="roundRect">
              <a:avLst>
                <a:gd name="adj" fmla="val 7649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4000" dirty="0">
                  <a:solidFill>
                    <a:schemeClr val="bg1">
                      <a:lumMod val="6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 </a:t>
              </a:r>
              <a:r>
                <a:rPr kumimoji="1" lang="ja-JP" altLang="en-US" sz="4000">
                  <a:solidFill>
                    <a:schemeClr val="bg1">
                      <a:lumMod val="6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名</a:t>
              </a:r>
            </a:p>
          </p:txBody>
        </p:sp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2088B354-9C21-CA40-840B-35D2D1251C6B}"/>
                </a:ext>
              </a:extLst>
            </p:cNvPr>
            <p:cNvSpPr txBox="1"/>
            <p:nvPr/>
          </p:nvSpPr>
          <p:spPr>
            <a:xfrm>
              <a:off x="1227160" y="5089582"/>
              <a:ext cx="36934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姓</a:t>
              </a:r>
              <a:endParaRPr kumimoji="1" lang="ja-JP" altLang="en-US" sz="4000">
                <a:solidFill>
                  <a:schemeClr val="accent2">
                    <a:lumMod val="7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FB707867-A8AE-D241-A428-182405730B3D}"/>
                </a:ext>
              </a:extLst>
            </p:cNvPr>
            <p:cNvSpPr txBox="1"/>
            <p:nvPr/>
          </p:nvSpPr>
          <p:spPr>
            <a:xfrm>
              <a:off x="9148865" y="5089582"/>
              <a:ext cx="36934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名</a:t>
              </a:r>
              <a:endParaRPr kumimoji="1" lang="ja-JP" altLang="en-US" sz="4000">
                <a:solidFill>
                  <a:schemeClr val="accent2">
                    <a:lumMod val="7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10" name="角丸四角形 9">
              <a:extLst>
                <a:ext uri="{FF2B5EF4-FFF2-40B4-BE49-F238E27FC236}">
                  <a16:creationId xmlns:a16="http://schemas.microsoft.com/office/drawing/2014/main" id="{055AE7B7-B6C5-804C-B51B-BA30231BCC38}"/>
                </a:ext>
              </a:extLst>
            </p:cNvPr>
            <p:cNvSpPr/>
            <p:nvPr/>
          </p:nvSpPr>
          <p:spPr>
            <a:xfrm>
              <a:off x="1227160" y="9425775"/>
              <a:ext cx="5881563" cy="1468751"/>
            </a:xfrm>
            <a:prstGeom prst="roundRect">
              <a:avLst>
                <a:gd name="adj" fmla="val 7649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4000" dirty="0">
                  <a:solidFill>
                    <a:schemeClr val="bg1">
                      <a:lumMod val="6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 </a:t>
              </a:r>
              <a:r>
                <a:rPr kumimoji="1" lang="ja-JP" altLang="en-US" sz="4000">
                  <a:solidFill>
                    <a:schemeClr val="bg1">
                      <a:lumMod val="6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姓</a:t>
              </a:r>
            </a:p>
          </p:txBody>
        </p:sp>
        <p:sp>
          <p:nvSpPr>
            <p:cNvPr id="11" name="角丸四角形 10">
              <a:extLst>
                <a:ext uri="{FF2B5EF4-FFF2-40B4-BE49-F238E27FC236}">
                  <a16:creationId xmlns:a16="http://schemas.microsoft.com/office/drawing/2014/main" id="{ECAB4D2F-48B7-D746-89C9-142DDEED1461}"/>
                </a:ext>
              </a:extLst>
            </p:cNvPr>
            <p:cNvSpPr/>
            <p:nvPr/>
          </p:nvSpPr>
          <p:spPr>
            <a:xfrm>
              <a:off x="9148865" y="9425775"/>
              <a:ext cx="5881563" cy="1468751"/>
            </a:xfrm>
            <a:prstGeom prst="roundRect">
              <a:avLst>
                <a:gd name="adj" fmla="val 7649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4000" dirty="0">
                  <a:solidFill>
                    <a:schemeClr val="bg1">
                      <a:lumMod val="6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 </a:t>
              </a:r>
              <a:r>
                <a:rPr kumimoji="1" lang="ja-JP" altLang="en-US" sz="4000">
                  <a:solidFill>
                    <a:schemeClr val="bg1">
                      <a:lumMod val="6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名</a:t>
              </a: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4D44E512-8C19-2F4C-82EB-717C393946B1}"/>
                </a:ext>
              </a:extLst>
            </p:cNvPr>
            <p:cNvSpPr txBox="1"/>
            <p:nvPr/>
          </p:nvSpPr>
          <p:spPr>
            <a:xfrm>
              <a:off x="1227160" y="8545659"/>
              <a:ext cx="36934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せい</a:t>
              </a:r>
              <a:endParaRPr kumimoji="1" lang="ja-JP" altLang="en-US" sz="4000">
                <a:solidFill>
                  <a:schemeClr val="accent2">
                    <a:lumMod val="7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DC71EFD7-039F-2C41-8AB2-62CE77DE4A51}"/>
                </a:ext>
              </a:extLst>
            </p:cNvPr>
            <p:cNvSpPr txBox="1"/>
            <p:nvPr/>
          </p:nvSpPr>
          <p:spPr>
            <a:xfrm>
              <a:off x="9148865" y="8545659"/>
              <a:ext cx="36934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めい</a:t>
              </a:r>
              <a:endParaRPr kumimoji="1" lang="ja-JP" altLang="en-US" sz="4000">
                <a:solidFill>
                  <a:schemeClr val="accent2">
                    <a:lumMod val="7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67083FF-638F-4446-9AF9-BC100C3A4C41}"/>
                </a:ext>
              </a:extLst>
            </p:cNvPr>
            <p:cNvSpPr txBox="1"/>
            <p:nvPr/>
          </p:nvSpPr>
          <p:spPr>
            <a:xfrm>
              <a:off x="1227159" y="11967286"/>
              <a:ext cx="36934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性別</a:t>
              </a:r>
              <a:endParaRPr kumimoji="1" lang="ja-JP" altLang="en-US" sz="4000">
                <a:solidFill>
                  <a:schemeClr val="accent2">
                    <a:lumMod val="7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79D4AC21-A3AB-5341-9898-BD38F07FE161}"/>
                </a:ext>
              </a:extLst>
            </p:cNvPr>
            <p:cNvSpPr txBox="1"/>
            <p:nvPr/>
          </p:nvSpPr>
          <p:spPr>
            <a:xfrm>
              <a:off x="2078366" y="13050385"/>
              <a:ext cx="13773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男性</a:t>
              </a:r>
              <a:endParaRPr kumimoji="1" lang="ja-JP" altLang="en-US" sz="4000">
                <a:solidFill>
                  <a:schemeClr val="accent2">
                    <a:lumMod val="7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2324E135-DA11-1A4A-8B6E-3CC07EAC058F}"/>
                </a:ext>
              </a:extLst>
            </p:cNvPr>
            <p:cNvGrpSpPr/>
            <p:nvPr/>
          </p:nvGrpSpPr>
          <p:grpSpPr>
            <a:xfrm>
              <a:off x="1355127" y="13182283"/>
              <a:ext cx="486698" cy="444091"/>
              <a:chOff x="2993921" y="16960645"/>
              <a:chExt cx="486698" cy="444091"/>
            </a:xfrm>
          </p:grpSpPr>
          <p:sp>
            <p:nvSpPr>
              <p:cNvPr id="4" name="円/楕円 3">
                <a:extLst>
                  <a:ext uri="{FF2B5EF4-FFF2-40B4-BE49-F238E27FC236}">
                    <a16:creationId xmlns:a16="http://schemas.microsoft.com/office/drawing/2014/main" id="{4DD03F84-31E5-A549-B66B-224767583EB4}"/>
                  </a:ext>
                </a:extLst>
              </p:cNvPr>
              <p:cNvSpPr/>
              <p:nvPr/>
            </p:nvSpPr>
            <p:spPr>
              <a:xfrm>
                <a:off x="2993921" y="16960645"/>
                <a:ext cx="486698" cy="44409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/楕円 20">
                <a:extLst>
                  <a:ext uri="{FF2B5EF4-FFF2-40B4-BE49-F238E27FC236}">
                    <a16:creationId xmlns:a16="http://schemas.microsoft.com/office/drawing/2014/main" id="{DEF2135C-20B1-4B44-B138-0BED254C65B0}"/>
                  </a:ext>
                </a:extLst>
              </p:cNvPr>
              <p:cNvSpPr/>
              <p:nvPr/>
            </p:nvSpPr>
            <p:spPr>
              <a:xfrm>
                <a:off x="3097160" y="17054846"/>
                <a:ext cx="280219" cy="25568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9D490AAC-4DA2-104F-8A0E-575DD15D0974}"/>
                </a:ext>
              </a:extLst>
            </p:cNvPr>
            <p:cNvSpPr txBox="1"/>
            <p:nvPr/>
          </p:nvSpPr>
          <p:spPr>
            <a:xfrm>
              <a:off x="4869250" y="13050385"/>
              <a:ext cx="13773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女性</a:t>
              </a:r>
              <a:endParaRPr kumimoji="1" lang="ja-JP" altLang="en-US" sz="4000">
                <a:solidFill>
                  <a:schemeClr val="accent2">
                    <a:lumMod val="7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F32A9D77-A860-1E4C-B704-68391A6B5138}"/>
                </a:ext>
              </a:extLst>
            </p:cNvPr>
            <p:cNvSpPr/>
            <p:nvPr/>
          </p:nvSpPr>
          <p:spPr>
            <a:xfrm>
              <a:off x="4146011" y="13182283"/>
              <a:ext cx="486698" cy="4440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DFFFCF66-4C86-A640-9096-14FCF2B6E2E6}"/>
                </a:ext>
              </a:extLst>
            </p:cNvPr>
            <p:cNvSpPr txBox="1"/>
            <p:nvPr/>
          </p:nvSpPr>
          <p:spPr>
            <a:xfrm>
              <a:off x="1227159" y="14625358"/>
              <a:ext cx="36934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生年月日</a:t>
              </a:r>
              <a:endParaRPr kumimoji="1" lang="ja-JP" altLang="en-US" sz="4000">
                <a:solidFill>
                  <a:schemeClr val="accent2">
                    <a:lumMod val="7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27" name="角丸四角形 26">
              <a:extLst>
                <a:ext uri="{FF2B5EF4-FFF2-40B4-BE49-F238E27FC236}">
                  <a16:creationId xmlns:a16="http://schemas.microsoft.com/office/drawing/2014/main" id="{E82C3EEC-10A9-D446-B454-42BC7C3E1C1D}"/>
                </a:ext>
              </a:extLst>
            </p:cNvPr>
            <p:cNvSpPr/>
            <p:nvPr/>
          </p:nvSpPr>
          <p:spPr>
            <a:xfrm>
              <a:off x="1205229" y="15748533"/>
              <a:ext cx="4143167" cy="1468751"/>
            </a:xfrm>
            <a:prstGeom prst="roundRect">
              <a:avLst>
                <a:gd name="adj" fmla="val 7649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4000" dirty="0">
                  <a:solidFill>
                    <a:schemeClr val="bg1">
                      <a:lumMod val="6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 </a:t>
              </a:r>
              <a:r>
                <a:rPr kumimoji="1" lang="ja-JP" altLang="en-US" sz="4000">
                  <a:solidFill>
                    <a:schemeClr val="bg1">
                      <a:lumMod val="6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▼</a:t>
              </a:r>
            </a:p>
          </p:txBody>
        </p:sp>
        <p:sp>
          <p:nvSpPr>
            <p:cNvPr id="28" name="角丸四角形 27">
              <a:extLst>
                <a:ext uri="{FF2B5EF4-FFF2-40B4-BE49-F238E27FC236}">
                  <a16:creationId xmlns:a16="http://schemas.microsoft.com/office/drawing/2014/main" id="{017DEF04-4B4B-724C-BD31-F30EB915F612}"/>
                </a:ext>
              </a:extLst>
            </p:cNvPr>
            <p:cNvSpPr/>
            <p:nvPr/>
          </p:nvSpPr>
          <p:spPr>
            <a:xfrm>
              <a:off x="6046245" y="15748532"/>
              <a:ext cx="4143167" cy="1468751"/>
            </a:xfrm>
            <a:prstGeom prst="roundRect">
              <a:avLst>
                <a:gd name="adj" fmla="val 7649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4000" dirty="0">
                  <a:solidFill>
                    <a:schemeClr val="bg1">
                      <a:lumMod val="6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 </a:t>
              </a:r>
              <a:r>
                <a:rPr kumimoji="1" lang="ja-JP" altLang="en-US" sz="4000">
                  <a:solidFill>
                    <a:schemeClr val="bg1">
                      <a:lumMod val="6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▼</a:t>
              </a:r>
            </a:p>
          </p:txBody>
        </p:sp>
        <p:sp>
          <p:nvSpPr>
            <p:cNvPr id="29" name="角丸四角形 28">
              <a:extLst>
                <a:ext uri="{FF2B5EF4-FFF2-40B4-BE49-F238E27FC236}">
                  <a16:creationId xmlns:a16="http://schemas.microsoft.com/office/drawing/2014/main" id="{9222D7FF-0D6A-DF49-97BC-7EB29B19193E}"/>
                </a:ext>
              </a:extLst>
            </p:cNvPr>
            <p:cNvSpPr/>
            <p:nvPr/>
          </p:nvSpPr>
          <p:spPr>
            <a:xfrm>
              <a:off x="10887261" y="15748531"/>
              <a:ext cx="4143167" cy="1468751"/>
            </a:xfrm>
            <a:prstGeom prst="roundRect">
              <a:avLst>
                <a:gd name="adj" fmla="val 7649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4000" dirty="0">
                  <a:solidFill>
                    <a:schemeClr val="bg1">
                      <a:lumMod val="6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 </a:t>
              </a:r>
              <a:r>
                <a:rPr kumimoji="1" lang="ja-JP" altLang="en-US" sz="4000">
                  <a:solidFill>
                    <a:schemeClr val="bg1">
                      <a:lumMod val="6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▼</a:t>
              </a: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75A39E24-C08A-484D-BD26-C49E7BC57A50}"/>
                </a:ext>
              </a:extLst>
            </p:cNvPr>
            <p:cNvCxnSpPr>
              <a:cxnSpLocks/>
            </p:cNvCxnSpPr>
            <p:nvPr/>
          </p:nvCxnSpPr>
          <p:spPr>
            <a:xfrm>
              <a:off x="2240280" y="16082856"/>
              <a:ext cx="0" cy="80010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6DCDF9AB-A72C-C842-A107-145C44062093}"/>
                </a:ext>
              </a:extLst>
            </p:cNvPr>
            <p:cNvCxnSpPr>
              <a:cxnSpLocks/>
            </p:cNvCxnSpPr>
            <p:nvPr/>
          </p:nvCxnSpPr>
          <p:spPr>
            <a:xfrm>
              <a:off x="7108723" y="16082856"/>
              <a:ext cx="0" cy="80010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CD64C059-2E32-AA45-B248-0BF145F9FCCC}"/>
                </a:ext>
              </a:extLst>
            </p:cNvPr>
            <p:cNvCxnSpPr>
              <a:cxnSpLocks/>
            </p:cNvCxnSpPr>
            <p:nvPr/>
          </p:nvCxnSpPr>
          <p:spPr>
            <a:xfrm>
              <a:off x="11894820" y="16082856"/>
              <a:ext cx="0" cy="80010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角丸四角形 31">
              <a:extLst>
                <a:ext uri="{FF2B5EF4-FFF2-40B4-BE49-F238E27FC236}">
                  <a16:creationId xmlns:a16="http://schemas.microsoft.com/office/drawing/2014/main" id="{1020B861-8920-7747-B1C7-567B55B5C7D1}"/>
                </a:ext>
              </a:extLst>
            </p:cNvPr>
            <p:cNvSpPr/>
            <p:nvPr/>
          </p:nvSpPr>
          <p:spPr>
            <a:xfrm>
              <a:off x="1205229" y="22455013"/>
              <a:ext cx="13825199" cy="1468751"/>
            </a:xfrm>
            <a:prstGeom prst="roundRect">
              <a:avLst>
                <a:gd name="adj" fmla="val 7649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4000" dirty="0">
                  <a:solidFill>
                    <a:schemeClr val="bg1">
                      <a:lumMod val="6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 </a:t>
              </a:r>
              <a:r>
                <a:rPr kumimoji="1" lang="ja-JP" altLang="en-US" sz="4000">
                  <a:solidFill>
                    <a:schemeClr val="bg1">
                      <a:lumMod val="6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市町村番地</a:t>
              </a:r>
              <a:endParaRPr kumimoji="1" lang="en-US" altLang="ja-JP" sz="4000" dirty="0">
                <a:solidFill>
                  <a:schemeClr val="bg1">
                    <a:lumMod val="6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3E9AC5A1-0421-4743-8FC8-B2E8760AACBA}"/>
                </a:ext>
              </a:extLst>
            </p:cNvPr>
            <p:cNvSpPr txBox="1"/>
            <p:nvPr/>
          </p:nvSpPr>
          <p:spPr>
            <a:xfrm>
              <a:off x="1205229" y="18079204"/>
              <a:ext cx="36934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都道府県</a:t>
              </a:r>
              <a:endParaRPr kumimoji="1" lang="ja-JP" altLang="en-US" sz="4000">
                <a:solidFill>
                  <a:schemeClr val="accent2">
                    <a:lumMod val="7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68527FF5-994C-DB47-B478-DC21B2767D98}"/>
                </a:ext>
              </a:extLst>
            </p:cNvPr>
            <p:cNvSpPr/>
            <p:nvPr/>
          </p:nvSpPr>
          <p:spPr>
            <a:xfrm>
              <a:off x="1227159" y="19031127"/>
              <a:ext cx="4819086" cy="1468751"/>
            </a:xfrm>
            <a:prstGeom prst="roundRect">
              <a:avLst>
                <a:gd name="adj" fmla="val 7649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4000" dirty="0">
                  <a:solidFill>
                    <a:schemeClr val="bg1">
                      <a:lumMod val="6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 </a:t>
              </a:r>
              <a:r>
                <a:rPr kumimoji="1" lang="ja-JP" altLang="en-US" sz="4000">
                  <a:solidFill>
                    <a:schemeClr val="bg1">
                      <a:lumMod val="6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▼</a:t>
              </a:r>
            </a:p>
          </p:txBody>
        </p: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8AE90FFD-74FD-0A40-BFD8-51C15A13DC0F}"/>
                </a:ext>
              </a:extLst>
            </p:cNvPr>
            <p:cNvCxnSpPr>
              <a:cxnSpLocks/>
            </p:cNvCxnSpPr>
            <p:nvPr/>
          </p:nvCxnSpPr>
          <p:spPr>
            <a:xfrm>
              <a:off x="2262210" y="19365450"/>
              <a:ext cx="0" cy="80010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7E4A02E9-5C88-934C-8B56-CC1927886AB5}"/>
                </a:ext>
              </a:extLst>
            </p:cNvPr>
            <p:cNvSpPr txBox="1"/>
            <p:nvPr/>
          </p:nvSpPr>
          <p:spPr>
            <a:xfrm>
              <a:off x="1205228" y="21406634"/>
              <a:ext cx="36934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住所</a:t>
              </a:r>
              <a:endParaRPr kumimoji="1" lang="ja-JP" altLang="en-US" sz="4000">
                <a:solidFill>
                  <a:schemeClr val="accent2">
                    <a:lumMod val="7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</p:grpSp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847CCB9C-74AA-8C40-98CA-E9D6E78BE2E7}"/>
              </a:ext>
            </a:extLst>
          </p:cNvPr>
          <p:cNvSpPr/>
          <p:nvPr/>
        </p:nvSpPr>
        <p:spPr>
          <a:xfrm>
            <a:off x="1962309" y="25424980"/>
            <a:ext cx="12332969" cy="1468751"/>
          </a:xfrm>
          <a:prstGeom prst="roundRect">
            <a:avLst>
              <a:gd name="adj" fmla="val 7649"/>
            </a:avLst>
          </a:prstGeom>
          <a:solidFill>
            <a:srgbClr val="60C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ホーム画面に進む</a:t>
            </a:r>
          </a:p>
        </p:txBody>
      </p:sp>
    </p:spTree>
    <p:extLst>
      <p:ext uri="{BB962C8B-B14F-4D97-AF65-F5344CB8AC3E}">
        <p14:creationId xmlns:p14="http://schemas.microsoft.com/office/powerpoint/2010/main" val="2283050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図形&#10;&#10;中程度の精度で自動的に生成された説明">
            <a:extLst>
              <a:ext uri="{FF2B5EF4-FFF2-40B4-BE49-F238E27FC236}">
                <a16:creationId xmlns:a16="http://schemas.microsoft.com/office/drawing/2014/main" id="{062C8288-64D0-1D4C-943B-0B9C7243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63" y="215161"/>
            <a:ext cx="2932837" cy="1090725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797DA52-2ECA-F44F-AAAA-CC6EA9C33E44}"/>
              </a:ext>
            </a:extLst>
          </p:cNvPr>
          <p:cNvCxnSpPr>
            <a:cxnSpLocks/>
          </p:cNvCxnSpPr>
          <p:nvPr/>
        </p:nvCxnSpPr>
        <p:spPr>
          <a:xfrm>
            <a:off x="0" y="1683788"/>
            <a:ext cx="1625758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1CB56D5-E084-9745-9A9F-2A846EA5CA74}"/>
              </a:ext>
            </a:extLst>
          </p:cNvPr>
          <p:cNvGrpSpPr/>
          <p:nvPr/>
        </p:nvGrpSpPr>
        <p:grpSpPr>
          <a:xfrm>
            <a:off x="1977454" y="6299667"/>
            <a:ext cx="12332969" cy="2554540"/>
            <a:chOff x="1992600" y="3434547"/>
            <a:chExt cx="12332969" cy="2554540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2088B354-9C21-CA40-840B-35D2D1251C6B}"/>
                </a:ext>
              </a:extLst>
            </p:cNvPr>
            <p:cNvSpPr txBox="1"/>
            <p:nvPr/>
          </p:nvSpPr>
          <p:spPr>
            <a:xfrm>
              <a:off x="1992600" y="3434547"/>
              <a:ext cx="97573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メールアドレス</a:t>
              </a:r>
            </a:p>
          </p:txBody>
        </p:sp>
        <p:sp>
          <p:nvSpPr>
            <p:cNvPr id="21" name="角丸四角形 20">
              <a:extLst>
                <a:ext uri="{FF2B5EF4-FFF2-40B4-BE49-F238E27FC236}">
                  <a16:creationId xmlns:a16="http://schemas.microsoft.com/office/drawing/2014/main" id="{D9AC4913-6A6F-BB42-8BCD-92816CF4EBA0}"/>
                </a:ext>
              </a:extLst>
            </p:cNvPr>
            <p:cNvSpPr/>
            <p:nvPr/>
          </p:nvSpPr>
          <p:spPr>
            <a:xfrm>
              <a:off x="1992600" y="4520336"/>
              <a:ext cx="12332969" cy="1468751"/>
            </a:xfrm>
            <a:prstGeom prst="roundRect">
              <a:avLst>
                <a:gd name="adj" fmla="val 7649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3600" dirty="0" err="1">
                  <a:solidFill>
                    <a:schemeClr val="bg1">
                      <a:lumMod val="65000"/>
                    </a:schemeClr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example@example.com</a:t>
              </a:r>
              <a:endParaRPr kumimoji="1" lang="ja-JP" altLang="en-US" sz="3600">
                <a:solidFill>
                  <a:schemeClr val="bg1">
                    <a:lumMod val="6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</p:grpSp>
      <p:sp>
        <p:nvSpPr>
          <p:cNvPr id="33" name="角丸四角形 32">
            <a:extLst>
              <a:ext uri="{FF2B5EF4-FFF2-40B4-BE49-F238E27FC236}">
                <a16:creationId xmlns:a16="http://schemas.microsoft.com/office/drawing/2014/main" id="{BEC75B55-6774-7444-9096-9A6438FF9C65}"/>
              </a:ext>
            </a:extLst>
          </p:cNvPr>
          <p:cNvSpPr/>
          <p:nvPr/>
        </p:nvSpPr>
        <p:spPr>
          <a:xfrm>
            <a:off x="1962309" y="13717430"/>
            <a:ext cx="12332969" cy="1468751"/>
          </a:xfrm>
          <a:prstGeom prst="roundRect">
            <a:avLst>
              <a:gd name="adj" fmla="val 764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ログイン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FF955DE-1A2E-344C-92CF-3E27665D4F92}"/>
              </a:ext>
            </a:extLst>
          </p:cNvPr>
          <p:cNvSpPr txBox="1"/>
          <p:nvPr/>
        </p:nvSpPr>
        <p:spPr>
          <a:xfrm>
            <a:off x="2993921" y="3264715"/>
            <a:ext cx="1042256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kumimoji="1" lang="ja-JP" altLang="en-US" sz="5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ご利用くださいまして</a:t>
            </a:r>
            <a:endParaRPr kumimoji="1" lang="en-US" altLang="ja-JP" sz="54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algn="ctr">
              <a:spcBef>
                <a:spcPts val="1200"/>
              </a:spcBef>
            </a:pPr>
            <a:r>
              <a:rPr kumimoji="1" lang="ja-JP" altLang="en-US" sz="5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ありがとうございます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B69414C-9F47-D947-9277-CE00A4660502}"/>
              </a:ext>
            </a:extLst>
          </p:cNvPr>
          <p:cNvSpPr txBox="1"/>
          <p:nvPr/>
        </p:nvSpPr>
        <p:spPr>
          <a:xfrm>
            <a:off x="2085281" y="16472195"/>
            <a:ext cx="121808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kumimoji="1" lang="en-US" altLang="ja-JP" sz="4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Octave </a:t>
            </a:r>
            <a:r>
              <a:rPr kumimoji="1" lang="ja-JP" altLang="en-US" sz="4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のご利用は初めてですか？</a:t>
            </a:r>
            <a:endParaRPr kumimoji="1" lang="en-US" altLang="ja-JP" sz="44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algn="ctr">
              <a:spcBef>
                <a:spcPts val="1200"/>
              </a:spcBef>
            </a:pPr>
            <a:r>
              <a:rPr kumimoji="1" lang="ja-JP" altLang="en-US" sz="4400" u="sng">
                <a:solidFill>
                  <a:srgbClr val="60C639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アカウントを作成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4149E8B0-F5E7-6145-BC07-D4CD5113D9D8}"/>
              </a:ext>
            </a:extLst>
          </p:cNvPr>
          <p:cNvGrpSpPr/>
          <p:nvPr/>
        </p:nvGrpSpPr>
        <p:grpSpPr>
          <a:xfrm>
            <a:off x="1933165" y="9719665"/>
            <a:ext cx="12332969" cy="2554540"/>
            <a:chOff x="1992600" y="3434547"/>
            <a:chExt cx="12332969" cy="2554540"/>
          </a:xfrm>
        </p:grpSpPr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695C98F5-9088-EE4B-B3A3-32F8C27AD0AF}"/>
                </a:ext>
              </a:extLst>
            </p:cNvPr>
            <p:cNvSpPr txBox="1"/>
            <p:nvPr/>
          </p:nvSpPr>
          <p:spPr>
            <a:xfrm>
              <a:off x="1992600" y="3434547"/>
              <a:ext cx="117995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パスワード</a:t>
              </a:r>
            </a:p>
          </p:txBody>
        </p:sp>
        <p:sp>
          <p:nvSpPr>
            <p:cNvPr id="24" name="角丸四角形 23">
              <a:extLst>
                <a:ext uri="{FF2B5EF4-FFF2-40B4-BE49-F238E27FC236}">
                  <a16:creationId xmlns:a16="http://schemas.microsoft.com/office/drawing/2014/main" id="{A5B17E24-4408-9646-ACA2-57779D82134E}"/>
                </a:ext>
              </a:extLst>
            </p:cNvPr>
            <p:cNvSpPr/>
            <p:nvPr/>
          </p:nvSpPr>
          <p:spPr>
            <a:xfrm>
              <a:off x="1992600" y="4520336"/>
              <a:ext cx="12332969" cy="1468751"/>
            </a:xfrm>
            <a:prstGeom prst="roundRect">
              <a:avLst>
                <a:gd name="adj" fmla="val 7649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ja-JP" altLang="en-US" sz="3600">
                <a:solidFill>
                  <a:schemeClr val="bg1">
                    <a:lumMod val="65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64F3902-79E4-964F-A504-6CA7611EE72A}"/>
              </a:ext>
            </a:extLst>
          </p:cNvPr>
          <p:cNvSpPr txBox="1"/>
          <p:nvPr/>
        </p:nvSpPr>
        <p:spPr>
          <a:xfrm>
            <a:off x="2085281" y="19358647"/>
            <a:ext cx="12180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kumimoji="1" lang="ja-JP" altLang="en-US" sz="4400" u="sng">
                <a:solidFill>
                  <a:srgbClr val="60C639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パスワードをお忘れの場合</a:t>
            </a:r>
          </a:p>
        </p:txBody>
      </p:sp>
    </p:spTree>
    <p:extLst>
      <p:ext uri="{BB962C8B-B14F-4D97-AF65-F5344CB8AC3E}">
        <p14:creationId xmlns:p14="http://schemas.microsoft.com/office/powerpoint/2010/main" val="4079124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C36D012-5425-DB42-A1B0-5B3B9026001E}"/>
              </a:ext>
            </a:extLst>
          </p:cNvPr>
          <p:cNvSpPr txBox="1"/>
          <p:nvPr/>
        </p:nvSpPr>
        <p:spPr>
          <a:xfrm>
            <a:off x="3661734" y="10457605"/>
            <a:ext cx="11906714" cy="299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昨年度</a:t>
            </a:r>
            <a:r>
              <a:rPr kumimoji="1"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</a:t>
            </a:r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月</a:t>
            </a:r>
            <a:r>
              <a:rPr kumimoji="1"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23</a:t>
            </a:r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日の、なないろの音楽だよりの出演以降、</a:t>
            </a:r>
            <a:r>
              <a:rPr kumimoji="1" lang="en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OB</a:t>
            </a:r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楽団の活動はもとより、全国的に様々な活動が中止や延期、自粛の状態が続いていますが、ようやく全国の緊急事態宣言が解除され、学校も再開されたとはいえ、依然として新型コロナウィルスの収</a:t>
            </a:r>
            <a:r>
              <a:rPr kumimoji="1"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...</a:t>
            </a:r>
            <a:endParaRPr kumimoji="1" lang="ja-JP" altLang="en-US" sz="32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13" name="図 12" descr="図形&#10;&#10;中程度の精度で自動的に生成された説明">
            <a:extLst>
              <a:ext uri="{FF2B5EF4-FFF2-40B4-BE49-F238E27FC236}">
                <a16:creationId xmlns:a16="http://schemas.microsoft.com/office/drawing/2014/main" id="{062C8288-64D0-1D4C-943B-0B9C7243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63" y="215161"/>
            <a:ext cx="2932837" cy="1090725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797DA52-2ECA-F44F-AAAA-CC6EA9C33E44}"/>
              </a:ext>
            </a:extLst>
          </p:cNvPr>
          <p:cNvCxnSpPr>
            <a:cxnSpLocks/>
          </p:cNvCxnSpPr>
          <p:nvPr/>
        </p:nvCxnSpPr>
        <p:spPr>
          <a:xfrm>
            <a:off x="0" y="1683788"/>
            <a:ext cx="1625758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8DA550DA-0F4E-D546-8611-087E91BF8A64}"/>
              </a:ext>
            </a:extLst>
          </p:cNvPr>
          <p:cNvGrpSpPr/>
          <p:nvPr/>
        </p:nvGrpSpPr>
        <p:grpSpPr>
          <a:xfrm>
            <a:off x="15123952" y="614854"/>
            <a:ext cx="659818" cy="441960"/>
            <a:chOff x="15250742" y="644428"/>
            <a:chExt cx="659818" cy="441960"/>
          </a:xfrm>
        </p:grpSpPr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C8187F34-EC4E-0D4A-9FD8-B3A9BAA8C73A}"/>
                </a:ext>
              </a:extLst>
            </p:cNvPr>
            <p:cNvCxnSpPr>
              <a:cxnSpLocks/>
            </p:cNvCxnSpPr>
            <p:nvPr/>
          </p:nvCxnSpPr>
          <p:spPr>
            <a:xfrm>
              <a:off x="15250742" y="644428"/>
              <a:ext cx="659818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C5D097DF-19C3-7840-B639-4075C5719BAC}"/>
                </a:ext>
              </a:extLst>
            </p:cNvPr>
            <p:cNvCxnSpPr>
              <a:cxnSpLocks/>
            </p:cNvCxnSpPr>
            <p:nvPr/>
          </p:nvCxnSpPr>
          <p:spPr>
            <a:xfrm>
              <a:off x="15250742" y="865408"/>
              <a:ext cx="659818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D2697C6F-3DB5-0A43-8B5F-BE790E6971EA}"/>
                </a:ext>
              </a:extLst>
            </p:cNvPr>
            <p:cNvCxnSpPr>
              <a:cxnSpLocks/>
            </p:cNvCxnSpPr>
            <p:nvPr/>
          </p:nvCxnSpPr>
          <p:spPr>
            <a:xfrm>
              <a:off x="15250742" y="1086388"/>
              <a:ext cx="659818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D3D09975-C3AF-4245-B9F4-6C7A2026B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745" y="8772643"/>
            <a:ext cx="2137654" cy="2137654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45890CE-45BA-DF48-8C00-40F6FE0FAF59}"/>
              </a:ext>
            </a:extLst>
          </p:cNvPr>
          <p:cNvSpPr txBox="1"/>
          <p:nvPr/>
        </p:nvSpPr>
        <p:spPr>
          <a:xfrm>
            <a:off x="13456319" y="12914421"/>
            <a:ext cx="199754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 u="sng">
                <a:solidFill>
                  <a:srgbClr val="92D05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もっと読む</a:t>
            </a:r>
          </a:p>
        </p:txBody>
      </p:sp>
      <p:pic>
        <p:nvPicPr>
          <p:cNvPr id="26" name="図 25" descr="人, 立つ, ポーズ, 写真 が含まれている画像&#10;&#10;自動的に生成された説明">
            <a:extLst>
              <a:ext uri="{FF2B5EF4-FFF2-40B4-BE49-F238E27FC236}">
                <a16:creationId xmlns:a16="http://schemas.microsoft.com/office/drawing/2014/main" id="{8763A290-09B0-294E-A630-4F9AB693EC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002" b="14967"/>
          <a:stretch/>
        </p:blipFill>
        <p:spPr>
          <a:xfrm>
            <a:off x="0" y="3257491"/>
            <a:ext cx="16257588" cy="4994750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557E505-F93B-8947-A4D1-FBF91ECE0EE5}"/>
              </a:ext>
            </a:extLst>
          </p:cNvPr>
          <p:cNvSpPr txBox="1"/>
          <p:nvPr/>
        </p:nvSpPr>
        <p:spPr>
          <a:xfrm>
            <a:off x="178822" y="2156751"/>
            <a:ext cx="798124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県立西宮高等学校</a:t>
            </a:r>
            <a:r>
              <a:rPr kumimoji="1" lang="en-US" altLang="ja-JP" sz="4000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OB</a:t>
            </a:r>
            <a:r>
              <a:rPr kumimoji="1" lang="ja-JP" altLang="en-US" sz="4000" b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吹奏楽団</a:t>
            </a:r>
          </a:p>
        </p:txBody>
      </p:sp>
      <p:pic>
        <p:nvPicPr>
          <p:cNvPr id="29" name="図 28" descr="図形&#10;&#10;低い精度で自動的に生成された説明">
            <a:extLst>
              <a:ext uri="{FF2B5EF4-FFF2-40B4-BE49-F238E27FC236}">
                <a16:creationId xmlns:a16="http://schemas.microsoft.com/office/drawing/2014/main" id="{63787C6B-DCF5-484B-AD4B-D71322A86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4048" y="2106055"/>
            <a:ext cx="804672" cy="804672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E845EA4-9200-164F-AD3E-9E5F5C7BD217}"/>
              </a:ext>
            </a:extLst>
          </p:cNvPr>
          <p:cNvSpPr txBox="1"/>
          <p:nvPr/>
        </p:nvSpPr>
        <p:spPr>
          <a:xfrm>
            <a:off x="12618720" y="2218307"/>
            <a:ext cx="346004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3200" u="sng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172</a:t>
            </a:r>
            <a:r>
              <a:rPr kumimoji="1" lang="ja-JP" altLang="en-US" sz="3200" u="sng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人のメンバー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E1F2D538-5303-EA4F-8840-C9A9892DA1F4}"/>
              </a:ext>
            </a:extLst>
          </p:cNvPr>
          <p:cNvSpPr/>
          <p:nvPr/>
        </p:nvSpPr>
        <p:spPr>
          <a:xfrm>
            <a:off x="0" y="15538827"/>
            <a:ext cx="16257588" cy="2010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7DF9CF5-DC01-8D47-B862-A047B082A256}"/>
              </a:ext>
            </a:extLst>
          </p:cNvPr>
          <p:cNvSpPr txBox="1"/>
          <p:nvPr/>
        </p:nvSpPr>
        <p:spPr>
          <a:xfrm>
            <a:off x="1154184" y="10770777"/>
            <a:ext cx="195477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中西直樹</a:t>
            </a:r>
            <a:endParaRPr kumimoji="1" lang="en-US" altLang="ja-JP" sz="3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A349588-A7C4-F546-AEEA-ACB25537AFF6}"/>
              </a:ext>
            </a:extLst>
          </p:cNvPr>
          <p:cNvSpPr txBox="1"/>
          <p:nvPr/>
        </p:nvSpPr>
        <p:spPr>
          <a:xfrm>
            <a:off x="3661734" y="9012609"/>
            <a:ext cx="550055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3600" u="sng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2021</a:t>
            </a:r>
            <a:r>
              <a:rPr kumimoji="1" lang="ja-JP" altLang="en-US" sz="3600" u="sng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年度の活動について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4DAD00B-16C6-BF4F-B12D-6804DE9CBB9E}"/>
              </a:ext>
            </a:extLst>
          </p:cNvPr>
          <p:cNvSpPr txBox="1"/>
          <p:nvPr/>
        </p:nvSpPr>
        <p:spPr>
          <a:xfrm>
            <a:off x="3661734" y="9834429"/>
            <a:ext cx="324137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2021</a:t>
            </a:r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年</a:t>
            </a:r>
            <a:r>
              <a:rPr kumimoji="1" lang="en-US" altLang="ja-JP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3</a:t>
            </a:r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月</a:t>
            </a:r>
            <a:r>
              <a:rPr kumimoji="1" lang="en-US" altLang="ja-JP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25</a:t>
            </a:r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日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48A550F-C22B-984D-9AFF-517C58EFA9F1}"/>
              </a:ext>
            </a:extLst>
          </p:cNvPr>
          <p:cNvSpPr txBox="1"/>
          <p:nvPr/>
        </p:nvSpPr>
        <p:spPr>
          <a:xfrm>
            <a:off x="3661734" y="18078749"/>
            <a:ext cx="11906714" cy="299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服装は、上、黒・下、黒・黒靴。男性は黒蝶ネクタイ着用。譜面隠しは楽団で用意します。演奏後、市役所側プラットホームで可能なら記念写真を撮りたいと思います。打楽器の搬出に皆さんのご協力をお願いします。打楽器は舞台下手袖より搬入。 打楽器の待機場所として</a:t>
            </a:r>
            <a:r>
              <a:rPr kumimoji="1"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...</a:t>
            </a:r>
            <a:endParaRPr kumimoji="1" lang="ja-JP" altLang="en-US" sz="32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40" name="図 39" descr="ダイアグラム&#10;&#10;自動的に生成された説明">
            <a:extLst>
              <a:ext uri="{FF2B5EF4-FFF2-40B4-BE49-F238E27FC236}">
                <a16:creationId xmlns:a16="http://schemas.microsoft.com/office/drawing/2014/main" id="{019E1B20-3025-FF48-B22D-5C10D9102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745" y="16393787"/>
            <a:ext cx="2137654" cy="2137654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5983444-4A3E-B442-968A-0065E15D9BBD}"/>
              </a:ext>
            </a:extLst>
          </p:cNvPr>
          <p:cNvSpPr txBox="1"/>
          <p:nvPr/>
        </p:nvSpPr>
        <p:spPr>
          <a:xfrm>
            <a:off x="13456319" y="20535565"/>
            <a:ext cx="199754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 u="sng">
                <a:solidFill>
                  <a:srgbClr val="92D05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もっと読む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6FE2FA1-56F1-9F4F-8FF0-DDCB514F0330}"/>
              </a:ext>
            </a:extLst>
          </p:cNvPr>
          <p:cNvSpPr txBox="1"/>
          <p:nvPr/>
        </p:nvSpPr>
        <p:spPr>
          <a:xfrm>
            <a:off x="1154184" y="18391921"/>
            <a:ext cx="195477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荒木智子</a:t>
            </a:r>
            <a:endParaRPr kumimoji="1" lang="en-US" altLang="ja-JP" sz="3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FA29A65-0405-2F4B-B8E4-84AF23044DDA}"/>
              </a:ext>
            </a:extLst>
          </p:cNvPr>
          <p:cNvSpPr txBox="1"/>
          <p:nvPr/>
        </p:nvSpPr>
        <p:spPr>
          <a:xfrm>
            <a:off x="3661734" y="16633753"/>
            <a:ext cx="85912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3600" u="sng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なないろの音楽祭の当日の動きについて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BA06D52-EA38-BA4E-98F8-911103E8310E}"/>
              </a:ext>
            </a:extLst>
          </p:cNvPr>
          <p:cNvSpPr txBox="1"/>
          <p:nvPr/>
        </p:nvSpPr>
        <p:spPr>
          <a:xfrm>
            <a:off x="3661734" y="17455573"/>
            <a:ext cx="324137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2021</a:t>
            </a:r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年</a:t>
            </a:r>
            <a:r>
              <a:rPr kumimoji="1" lang="en-US" altLang="ja-JP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</a:t>
            </a:r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月</a:t>
            </a:r>
            <a:r>
              <a:rPr kumimoji="1" lang="en-US" altLang="ja-JP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21</a:t>
            </a:r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日</a:t>
            </a: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BFFCE5E5-9383-5148-82ED-FEBC9E41EFFF}"/>
              </a:ext>
            </a:extLst>
          </p:cNvPr>
          <p:cNvCxnSpPr>
            <a:cxnSpLocks/>
          </p:cNvCxnSpPr>
          <p:nvPr/>
        </p:nvCxnSpPr>
        <p:spPr>
          <a:xfrm>
            <a:off x="621792" y="13972032"/>
            <a:ext cx="1494665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0D274D2A-E7FA-AF45-9344-30E0CB510AF3}"/>
              </a:ext>
            </a:extLst>
          </p:cNvPr>
          <p:cNvCxnSpPr>
            <a:cxnSpLocks/>
          </p:cNvCxnSpPr>
          <p:nvPr/>
        </p:nvCxnSpPr>
        <p:spPr>
          <a:xfrm>
            <a:off x="621792" y="14855952"/>
            <a:ext cx="1494665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18135176-C14D-9741-B13D-34B943D4AA6D}"/>
              </a:ext>
            </a:extLst>
          </p:cNvPr>
          <p:cNvSpPr txBox="1"/>
          <p:nvPr/>
        </p:nvSpPr>
        <p:spPr>
          <a:xfrm>
            <a:off x="621792" y="14156934"/>
            <a:ext cx="324137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読んだよ</a:t>
            </a:r>
            <a:r>
              <a:rPr kumimoji="1" lang="en-US" altLang="ja-JP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45</a:t>
            </a:r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人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513C9EA8-A537-DC4B-B2ED-9B3858E24BAD}"/>
              </a:ext>
            </a:extLst>
          </p:cNvPr>
          <p:cNvSpPr txBox="1"/>
          <p:nvPr/>
        </p:nvSpPr>
        <p:spPr>
          <a:xfrm>
            <a:off x="13169401" y="14156934"/>
            <a:ext cx="246639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コメント</a:t>
            </a:r>
            <a:r>
              <a:rPr kumimoji="1" lang="en-US" altLang="ja-JP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</a:t>
            </a:r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件</a:t>
            </a:r>
          </a:p>
        </p:txBody>
      </p:sp>
      <p:pic>
        <p:nvPicPr>
          <p:cNvPr id="51" name="図 50" descr="アイコン&#10;&#10;自動的に生成された説明">
            <a:extLst>
              <a:ext uri="{FF2B5EF4-FFF2-40B4-BE49-F238E27FC236}">
                <a16:creationId xmlns:a16="http://schemas.microsoft.com/office/drawing/2014/main" id="{28A04192-0CF9-6C4B-ADED-817B2F2ED7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734" y="14164105"/>
            <a:ext cx="542004" cy="542004"/>
          </a:xfrm>
          <a:prstGeom prst="rect">
            <a:avLst/>
          </a:prstGeom>
        </p:spPr>
      </p:pic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B1A7966B-79CB-6449-9462-7ABFE8E940A8}"/>
              </a:ext>
            </a:extLst>
          </p:cNvPr>
          <p:cNvCxnSpPr>
            <a:cxnSpLocks/>
          </p:cNvCxnSpPr>
          <p:nvPr/>
        </p:nvCxnSpPr>
        <p:spPr>
          <a:xfrm>
            <a:off x="554444" y="21743213"/>
            <a:ext cx="1494665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FD561E3A-FC3F-7446-B38C-025B021B27C6}"/>
              </a:ext>
            </a:extLst>
          </p:cNvPr>
          <p:cNvCxnSpPr>
            <a:cxnSpLocks/>
          </p:cNvCxnSpPr>
          <p:nvPr/>
        </p:nvCxnSpPr>
        <p:spPr>
          <a:xfrm>
            <a:off x="554444" y="22627133"/>
            <a:ext cx="1494665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545B1239-EFAD-C944-945F-8E48EA2F1512}"/>
              </a:ext>
            </a:extLst>
          </p:cNvPr>
          <p:cNvSpPr txBox="1"/>
          <p:nvPr/>
        </p:nvSpPr>
        <p:spPr>
          <a:xfrm>
            <a:off x="554444" y="21928115"/>
            <a:ext cx="324137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読んだよ</a:t>
            </a:r>
            <a:r>
              <a:rPr kumimoji="1" lang="en-US" altLang="ja-JP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45</a:t>
            </a:r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人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EFBFABCA-7CB1-EF45-8C2A-79F747452E1A}"/>
              </a:ext>
            </a:extLst>
          </p:cNvPr>
          <p:cNvSpPr txBox="1"/>
          <p:nvPr/>
        </p:nvSpPr>
        <p:spPr>
          <a:xfrm>
            <a:off x="13102053" y="21928115"/>
            <a:ext cx="246639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コメント</a:t>
            </a:r>
            <a:r>
              <a:rPr kumimoji="1" lang="en-US" altLang="ja-JP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</a:t>
            </a:r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件</a:t>
            </a:r>
          </a:p>
        </p:txBody>
      </p:sp>
      <p:pic>
        <p:nvPicPr>
          <p:cNvPr id="56" name="図 55" descr="アイコン&#10;&#10;自動的に生成された説明">
            <a:extLst>
              <a:ext uri="{FF2B5EF4-FFF2-40B4-BE49-F238E27FC236}">
                <a16:creationId xmlns:a16="http://schemas.microsoft.com/office/drawing/2014/main" id="{30122254-A0BD-8B44-AA3D-A92BE049B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4386" y="21935286"/>
            <a:ext cx="542004" cy="542004"/>
          </a:xfrm>
          <a:prstGeom prst="rect">
            <a:avLst/>
          </a:prstGeom>
        </p:spPr>
      </p:pic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10603C63-E2DE-6C46-AFDB-3CBC99A80DC1}"/>
              </a:ext>
            </a:extLst>
          </p:cNvPr>
          <p:cNvSpPr/>
          <p:nvPr/>
        </p:nvSpPr>
        <p:spPr>
          <a:xfrm>
            <a:off x="-3649" y="23283425"/>
            <a:ext cx="16257588" cy="2010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8C121E1D-3392-434A-A56A-533321DB080F}"/>
              </a:ext>
            </a:extLst>
          </p:cNvPr>
          <p:cNvSpPr/>
          <p:nvPr/>
        </p:nvSpPr>
        <p:spPr>
          <a:xfrm>
            <a:off x="8628" y="8250125"/>
            <a:ext cx="16257588" cy="2010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0" name="図 59" descr="テキスト&#10;&#10;低い精度で自動的に生成された説明">
            <a:extLst>
              <a:ext uri="{FF2B5EF4-FFF2-40B4-BE49-F238E27FC236}">
                <a16:creationId xmlns:a16="http://schemas.microsoft.com/office/drawing/2014/main" id="{EE34F188-C370-3648-A84A-5360FDCB4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9870" y="24017501"/>
            <a:ext cx="128905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90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C36D012-5425-DB42-A1B0-5B3B9026001E}"/>
              </a:ext>
            </a:extLst>
          </p:cNvPr>
          <p:cNvSpPr txBox="1"/>
          <p:nvPr/>
        </p:nvSpPr>
        <p:spPr>
          <a:xfrm>
            <a:off x="3661734" y="10457605"/>
            <a:ext cx="11906714" cy="299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昨年度</a:t>
            </a:r>
            <a:r>
              <a:rPr kumimoji="1"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</a:t>
            </a:r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月</a:t>
            </a:r>
            <a:r>
              <a:rPr kumimoji="1"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23</a:t>
            </a:r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日の、なないろの音楽だよりの出演以降、</a:t>
            </a:r>
            <a:r>
              <a:rPr kumimoji="1" lang="en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OB</a:t>
            </a:r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楽団の活動はもとより、全国的に様々な活動が中止や延期、自粛の状態が続いていますが、ようやく全国の緊急事態宣言が解除され、学校も再開されたとはいえ、依然として新型コロナウィルスの収</a:t>
            </a:r>
            <a:r>
              <a:rPr kumimoji="1"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...</a:t>
            </a:r>
            <a:endParaRPr kumimoji="1" lang="ja-JP" altLang="en-US" sz="32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13" name="図 12" descr="図形&#10;&#10;中程度の精度で自動的に生成された説明">
            <a:extLst>
              <a:ext uri="{FF2B5EF4-FFF2-40B4-BE49-F238E27FC236}">
                <a16:creationId xmlns:a16="http://schemas.microsoft.com/office/drawing/2014/main" id="{062C8288-64D0-1D4C-943B-0B9C7243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63" y="215161"/>
            <a:ext cx="2932837" cy="1090725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797DA52-2ECA-F44F-AAAA-CC6EA9C33E44}"/>
              </a:ext>
            </a:extLst>
          </p:cNvPr>
          <p:cNvCxnSpPr>
            <a:cxnSpLocks/>
          </p:cNvCxnSpPr>
          <p:nvPr/>
        </p:nvCxnSpPr>
        <p:spPr>
          <a:xfrm>
            <a:off x="0" y="1683788"/>
            <a:ext cx="1625758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D3D09975-C3AF-4245-B9F4-6C7A2026B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745" y="8772643"/>
            <a:ext cx="2137654" cy="2137654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45890CE-45BA-DF48-8C00-40F6FE0FAF59}"/>
              </a:ext>
            </a:extLst>
          </p:cNvPr>
          <p:cNvSpPr txBox="1"/>
          <p:nvPr/>
        </p:nvSpPr>
        <p:spPr>
          <a:xfrm>
            <a:off x="13456319" y="12914421"/>
            <a:ext cx="199754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 u="sng">
                <a:solidFill>
                  <a:srgbClr val="92D05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もっと読む</a:t>
            </a:r>
          </a:p>
        </p:txBody>
      </p:sp>
      <p:pic>
        <p:nvPicPr>
          <p:cNvPr id="26" name="図 25" descr="人, 立つ, ポーズ, 写真 が含まれている画像&#10;&#10;自動的に生成された説明">
            <a:extLst>
              <a:ext uri="{FF2B5EF4-FFF2-40B4-BE49-F238E27FC236}">
                <a16:creationId xmlns:a16="http://schemas.microsoft.com/office/drawing/2014/main" id="{8763A290-09B0-294E-A630-4F9AB693EC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002" b="14967"/>
          <a:stretch/>
        </p:blipFill>
        <p:spPr>
          <a:xfrm>
            <a:off x="0" y="3257491"/>
            <a:ext cx="16257588" cy="4994750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557E505-F93B-8947-A4D1-FBF91ECE0EE5}"/>
              </a:ext>
            </a:extLst>
          </p:cNvPr>
          <p:cNvSpPr txBox="1"/>
          <p:nvPr/>
        </p:nvSpPr>
        <p:spPr>
          <a:xfrm>
            <a:off x="178822" y="2156751"/>
            <a:ext cx="798124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県立西宮高等学校</a:t>
            </a:r>
            <a:r>
              <a:rPr kumimoji="1" lang="en-US" altLang="ja-JP" sz="4000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OB</a:t>
            </a:r>
            <a:r>
              <a:rPr kumimoji="1" lang="ja-JP" altLang="en-US" sz="4000" b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吹奏楽団</a:t>
            </a:r>
          </a:p>
        </p:txBody>
      </p:sp>
      <p:pic>
        <p:nvPicPr>
          <p:cNvPr id="29" name="図 28" descr="図形&#10;&#10;低い精度で自動的に生成された説明">
            <a:extLst>
              <a:ext uri="{FF2B5EF4-FFF2-40B4-BE49-F238E27FC236}">
                <a16:creationId xmlns:a16="http://schemas.microsoft.com/office/drawing/2014/main" id="{63787C6B-DCF5-484B-AD4B-D71322A86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4048" y="2106055"/>
            <a:ext cx="804672" cy="804672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E845EA4-9200-164F-AD3E-9E5F5C7BD217}"/>
              </a:ext>
            </a:extLst>
          </p:cNvPr>
          <p:cNvSpPr txBox="1"/>
          <p:nvPr/>
        </p:nvSpPr>
        <p:spPr>
          <a:xfrm>
            <a:off x="12618720" y="2218307"/>
            <a:ext cx="346004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3200" u="sng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172</a:t>
            </a:r>
            <a:r>
              <a:rPr kumimoji="1" lang="ja-JP" altLang="en-US" sz="3200" u="sng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人のメンバー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E1F2D538-5303-EA4F-8840-C9A9892DA1F4}"/>
              </a:ext>
            </a:extLst>
          </p:cNvPr>
          <p:cNvSpPr/>
          <p:nvPr/>
        </p:nvSpPr>
        <p:spPr>
          <a:xfrm>
            <a:off x="0" y="15538827"/>
            <a:ext cx="16257588" cy="2010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7DF9CF5-DC01-8D47-B862-A047B082A256}"/>
              </a:ext>
            </a:extLst>
          </p:cNvPr>
          <p:cNvSpPr txBox="1"/>
          <p:nvPr/>
        </p:nvSpPr>
        <p:spPr>
          <a:xfrm>
            <a:off x="1154184" y="10770777"/>
            <a:ext cx="195477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中西直樹</a:t>
            </a:r>
            <a:endParaRPr kumimoji="1" lang="en-US" altLang="ja-JP" sz="3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A349588-A7C4-F546-AEEA-ACB25537AFF6}"/>
              </a:ext>
            </a:extLst>
          </p:cNvPr>
          <p:cNvSpPr txBox="1"/>
          <p:nvPr/>
        </p:nvSpPr>
        <p:spPr>
          <a:xfrm>
            <a:off x="3661734" y="9012609"/>
            <a:ext cx="550055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3600" u="sng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2021</a:t>
            </a:r>
            <a:r>
              <a:rPr kumimoji="1" lang="ja-JP" altLang="en-US" sz="3600" u="sng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年度の活動について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4DAD00B-16C6-BF4F-B12D-6804DE9CBB9E}"/>
              </a:ext>
            </a:extLst>
          </p:cNvPr>
          <p:cNvSpPr txBox="1"/>
          <p:nvPr/>
        </p:nvSpPr>
        <p:spPr>
          <a:xfrm>
            <a:off x="3661734" y="9834429"/>
            <a:ext cx="324137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2021</a:t>
            </a:r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年</a:t>
            </a:r>
            <a:r>
              <a:rPr kumimoji="1" lang="en-US" altLang="ja-JP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3</a:t>
            </a:r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月</a:t>
            </a:r>
            <a:r>
              <a:rPr kumimoji="1" lang="en-US" altLang="ja-JP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25</a:t>
            </a:r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日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48A550F-C22B-984D-9AFF-517C58EFA9F1}"/>
              </a:ext>
            </a:extLst>
          </p:cNvPr>
          <p:cNvSpPr txBox="1"/>
          <p:nvPr/>
        </p:nvSpPr>
        <p:spPr>
          <a:xfrm>
            <a:off x="3661734" y="18078749"/>
            <a:ext cx="11906714" cy="299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服装は、上、黒・下、黒・黒靴。男性は黒蝶ネクタイ着用。譜面隠しは楽団で用意します。演奏後、市役所側プラットホームで可能なら記念写真を撮りたいと思います。打楽器の搬出に皆さんのご協力をお願いします。打楽器は舞台下手袖より搬入。 打楽器の待機場所として</a:t>
            </a:r>
            <a:r>
              <a:rPr kumimoji="1"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...</a:t>
            </a:r>
            <a:endParaRPr kumimoji="1" lang="ja-JP" altLang="en-US" sz="32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40" name="図 39" descr="ダイアグラム&#10;&#10;自動的に生成された説明">
            <a:extLst>
              <a:ext uri="{FF2B5EF4-FFF2-40B4-BE49-F238E27FC236}">
                <a16:creationId xmlns:a16="http://schemas.microsoft.com/office/drawing/2014/main" id="{019E1B20-3025-FF48-B22D-5C10D9102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745" y="16393787"/>
            <a:ext cx="2137654" cy="2137654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5983444-4A3E-B442-968A-0065E15D9BBD}"/>
              </a:ext>
            </a:extLst>
          </p:cNvPr>
          <p:cNvSpPr txBox="1"/>
          <p:nvPr/>
        </p:nvSpPr>
        <p:spPr>
          <a:xfrm>
            <a:off x="13456319" y="20535565"/>
            <a:ext cx="199754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 u="sng">
                <a:solidFill>
                  <a:srgbClr val="92D05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もっと読む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6FE2FA1-56F1-9F4F-8FF0-DDCB514F0330}"/>
              </a:ext>
            </a:extLst>
          </p:cNvPr>
          <p:cNvSpPr txBox="1"/>
          <p:nvPr/>
        </p:nvSpPr>
        <p:spPr>
          <a:xfrm>
            <a:off x="1154184" y="18391921"/>
            <a:ext cx="195477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荒木智子</a:t>
            </a:r>
            <a:endParaRPr kumimoji="1" lang="en-US" altLang="ja-JP" sz="3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FA29A65-0405-2F4B-B8E4-84AF23044DDA}"/>
              </a:ext>
            </a:extLst>
          </p:cNvPr>
          <p:cNvSpPr txBox="1"/>
          <p:nvPr/>
        </p:nvSpPr>
        <p:spPr>
          <a:xfrm>
            <a:off x="3661734" y="16633753"/>
            <a:ext cx="85912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3600" u="sng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なないろの音楽祭の当日の動きについて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BA06D52-EA38-BA4E-98F8-911103E8310E}"/>
              </a:ext>
            </a:extLst>
          </p:cNvPr>
          <p:cNvSpPr txBox="1"/>
          <p:nvPr/>
        </p:nvSpPr>
        <p:spPr>
          <a:xfrm>
            <a:off x="3661734" y="17455573"/>
            <a:ext cx="324137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2021</a:t>
            </a:r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年</a:t>
            </a:r>
            <a:r>
              <a:rPr kumimoji="1" lang="en-US" altLang="ja-JP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</a:t>
            </a:r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月</a:t>
            </a:r>
            <a:r>
              <a:rPr kumimoji="1" lang="en-US" altLang="ja-JP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21</a:t>
            </a:r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日</a:t>
            </a: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BFFCE5E5-9383-5148-82ED-FEBC9E41EFFF}"/>
              </a:ext>
            </a:extLst>
          </p:cNvPr>
          <p:cNvCxnSpPr>
            <a:cxnSpLocks/>
          </p:cNvCxnSpPr>
          <p:nvPr/>
        </p:nvCxnSpPr>
        <p:spPr>
          <a:xfrm>
            <a:off x="621792" y="13972032"/>
            <a:ext cx="1494665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0D274D2A-E7FA-AF45-9344-30E0CB510AF3}"/>
              </a:ext>
            </a:extLst>
          </p:cNvPr>
          <p:cNvCxnSpPr>
            <a:cxnSpLocks/>
          </p:cNvCxnSpPr>
          <p:nvPr/>
        </p:nvCxnSpPr>
        <p:spPr>
          <a:xfrm>
            <a:off x="621792" y="14855952"/>
            <a:ext cx="1494665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18135176-C14D-9741-B13D-34B943D4AA6D}"/>
              </a:ext>
            </a:extLst>
          </p:cNvPr>
          <p:cNvSpPr txBox="1"/>
          <p:nvPr/>
        </p:nvSpPr>
        <p:spPr>
          <a:xfrm>
            <a:off x="621792" y="14156934"/>
            <a:ext cx="324137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読んだよ</a:t>
            </a:r>
            <a:r>
              <a:rPr kumimoji="1" lang="en-US" altLang="ja-JP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45</a:t>
            </a:r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人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513C9EA8-A537-DC4B-B2ED-9B3858E24BAD}"/>
              </a:ext>
            </a:extLst>
          </p:cNvPr>
          <p:cNvSpPr txBox="1"/>
          <p:nvPr/>
        </p:nvSpPr>
        <p:spPr>
          <a:xfrm>
            <a:off x="13169401" y="14156934"/>
            <a:ext cx="246639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コメント</a:t>
            </a:r>
            <a:r>
              <a:rPr kumimoji="1" lang="en-US" altLang="ja-JP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</a:t>
            </a:r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件</a:t>
            </a:r>
          </a:p>
        </p:txBody>
      </p:sp>
      <p:pic>
        <p:nvPicPr>
          <p:cNvPr id="51" name="図 50" descr="アイコン&#10;&#10;自動的に生成された説明">
            <a:extLst>
              <a:ext uri="{FF2B5EF4-FFF2-40B4-BE49-F238E27FC236}">
                <a16:creationId xmlns:a16="http://schemas.microsoft.com/office/drawing/2014/main" id="{28A04192-0CF9-6C4B-ADED-817B2F2ED7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734" y="14164105"/>
            <a:ext cx="542004" cy="542004"/>
          </a:xfrm>
          <a:prstGeom prst="rect">
            <a:avLst/>
          </a:prstGeom>
        </p:spPr>
      </p:pic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B1A7966B-79CB-6449-9462-7ABFE8E940A8}"/>
              </a:ext>
            </a:extLst>
          </p:cNvPr>
          <p:cNvCxnSpPr>
            <a:cxnSpLocks/>
          </p:cNvCxnSpPr>
          <p:nvPr/>
        </p:nvCxnSpPr>
        <p:spPr>
          <a:xfrm>
            <a:off x="554444" y="21743213"/>
            <a:ext cx="1494665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FD561E3A-FC3F-7446-B38C-025B021B27C6}"/>
              </a:ext>
            </a:extLst>
          </p:cNvPr>
          <p:cNvCxnSpPr>
            <a:cxnSpLocks/>
          </p:cNvCxnSpPr>
          <p:nvPr/>
        </p:nvCxnSpPr>
        <p:spPr>
          <a:xfrm>
            <a:off x="554444" y="22627133"/>
            <a:ext cx="1494665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545B1239-EFAD-C944-945F-8E48EA2F1512}"/>
              </a:ext>
            </a:extLst>
          </p:cNvPr>
          <p:cNvSpPr txBox="1"/>
          <p:nvPr/>
        </p:nvSpPr>
        <p:spPr>
          <a:xfrm>
            <a:off x="554444" y="21928115"/>
            <a:ext cx="324137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読んだよ</a:t>
            </a:r>
            <a:r>
              <a:rPr kumimoji="1" lang="en-US" altLang="ja-JP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45</a:t>
            </a:r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人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EFBFABCA-7CB1-EF45-8C2A-79F747452E1A}"/>
              </a:ext>
            </a:extLst>
          </p:cNvPr>
          <p:cNvSpPr txBox="1"/>
          <p:nvPr/>
        </p:nvSpPr>
        <p:spPr>
          <a:xfrm>
            <a:off x="13102053" y="21928115"/>
            <a:ext cx="246639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コメント</a:t>
            </a:r>
            <a:r>
              <a:rPr kumimoji="1" lang="en-US" altLang="ja-JP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</a:t>
            </a:r>
            <a:r>
              <a:rPr kumimoji="1" lang="ja-JP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件</a:t>
            </a:r>
          </a:p>
        </p:txBody>
      </p:sp>
      <p:pic>
        <p:nvPicPr>
          <p:cNvPr id="56" name="図 55" descr="アイコン&#10;&#10;自動的に生成された説明">
            <a:extLst>
              <a:ext uri="{FF2B5EF4-FFF2-40B4-BE49-F238E27FC236}">
                <a16:creationId xmlns:a16="http://schemas.microsoft.com/office/drawing/2014/main" id="{30122254-A0BD-8B44-AA3D-A92BE049B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4386" y="21935286"/>
            <a:ext cx="542004" cy="542004"/>
          </a:xfrm>
          <a:prstGeom prst="rect">
            <a:avLst/>
          </a:prstGeom>
        </p:spPr>
      </p:pic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10603C63-E2DE-6C46-AFDB-3CBC99A80DC1}"/>
              </a:ext>
            </a:extLst>
          </p:cNvPr>
          <p:cNvSpPr/>
          <p:nvPr/>
        </p:nvSpPr>
        <p:spPr>
          <a:xfrm>
            <a:off x="-3649" y="23283425"/>
            <a:ext cx="16257588" cy="2010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8C121E1D-3392-434A-A56A-533321DB080F}"/>
              </a:ext>
            </a:extLst>
          </p:cNvPr>
          <p:cNvSpPr/>
          <p:nvPr/>
        </p:nvSpPr>
        <p:spPr>
          <a:xfrm>
            <a:off x="8628" y="8250125"/>
            <a:ext cx="16257588" cy="2010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0" name="図 59" descr="テキスト&#10;&#10;低い精度で自動的に生成された説明">
            <a:extLst>
              <a:ext uri="{FF2B5EF4-FFF2-40B4-BE49-F238E27FC236}">
                <a16:creationId xmlns:a16="http://schemas.microsoft.com/office/drawing/2014/main" id="{EE34F188-C370-3648-A84A-5360FDCB4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9870" y="24017501"/>
            <a:ext cx="12890500" cy="59055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7854F05-D5E9-0E42-8E1A-D1E5D5798B92}"/>
              </a:ext>
            </a:extLst>
          </p:cNvPr>
          <p:cNvSpPr/>
          <p:nvPr/>
        </p:nvSpPr>
        <p:spPr>
          <a:xfrm>
            <a:off x="2311400" y="1838917"/>
            <a:ext cx="13942539" cy="28084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B655CE88-5BFA-CC49-BEAD-73D897A761D9}"/>
              </a:ext>
            </a:extLst>
          </p:cNvPr>
          <p:cNvSpPr/>
          <p:nvPr/>
        </p:nvSpPr>
        <p:spPr>
          <a:xfrm>
            <a:off x="495" y="1810489"/>
            <a:ext cx="2488705" cy="28084061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A93B60FE-C5F6-DF4B-BFB9-67AD5AB1AC43}"/>
              </a:ext>
            </a:extLst>
          </p:cNvPr>
          <p:cNvGrpSpPr/>
          <p:nvPr/>
        </p:nvGrpSpPr>
        <p:grpSpPr>
          <a:xfrm>
            <a:off x="15292006" y="597071"/>
            <a:ext cx="518819" cy="576732"/>
            <a:chOff x="15324663" y="499100"/>
            <a:chExt cx="518819" cy="576732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EE12AA4C-ECA9-034A-B186-3C3AF8BB9929}"/>
                </a:ext>
              </a:extLst>
            </p:cNvPr>
            <p:cNvCxnSpPr>
              <a:cxnSpLocks/>
            </p:cNvCxnSpPr>
            <p:nvPr/>
          </p:nvCxnSpPr>
          <p:spPr>
            <a:xfrm>
              <a:off x="15353884" y="499100"/>
              <a:ext cx="489598" cy="57673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E665F983-0CD0-C242-A932-E0D7CDF5C5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24663" y="499100"/>
              <a:ext cx="518819" cy="57673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図 61" descr="ダイアグラム&#10;&#10;自動的に生成された説明">
            <a:extLst>
              <a:ext uri="{FF2B5EF4-FFF2-40B4-BE49-F238E27FC236}">
                <a16:creationId xmlns:a16="http://schemas.microsoft.com/office/drawing/2014/main" id="{6977516E-498E-624C-B9A0-540105261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824" y="1941501"/>
            <a:ext cx="2624809" cy="26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8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92D05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26784</TotalTime>
  <Words>568</Words>
  <Application>Microsoft Macintosh PowerPoint</Application>
  <PresentationFormat>ユーザー設定</PresentationFormat>
  <Paragraphs>86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3" baseType="lpstr">
      <vt:lpstr>Hiragino Kaku Gothic Pro W3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藤田肇</dc:creator>
  <cp:lastModifiedBy>藤田肇</cp:lastModifiedBy>
  <cp:revision>37</cp:revision>
  <dcterms:created xsi:type="dcterms:W3CDTF">2021-06-09T20:25:07Z</dcterms:created>
  <dcterms:modified xsi:type="dcterms:W3CDTF">2021-08-03T08:53:26Z</dcterms:modified>
</cp:coreProperties>
</file>